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7" r:id="rId1"/>
  </p:sldMasterIdLst>
  <p:notesMasterIdLst>
    <p:notesMasterId r:id="rId6"/>
  </p:notesMasterIdLst>
  <p:sldIdLst>
    <p:sldId id="257" r:id="rId2"/>
    <p:sldId id="258" r:id="rId3"/>
    <p:sldId id="260" r:id="rId4"/>
    <p:sldId id="466" r:id="rId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CD1"/>
          </a:solidFill>
        </a:fill>
      </a:tcStyle>
    </a:wholeTbl>
    <a:band2H>
      <a:tcTxStyle/>
      <a:tcStyle>
        <a:tcBdr/>
        <a:fill>
          <a:solidFill>
            <a:srgbClr val="E7E7E9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EECF6"/>
          </a:solidFill>
        </a:fill>
      </a:tcStyle>
    </a:wholeTbl>
    <a:band2H>
      <a:tcTxStyle/>
      <a:tcStyle>
        <a:tcBdr/>
        <a:fill>
          <a:solidFill>
            <a:srgbClr val="E8F6FB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CD1"/>
          </a:solidFill>
        </a:fill>
      </a:tcStyle>
    </a:wholeTbl>
    <a:band2H>
      <a:tcTxStyle/>
      <a:tcStyle>
        <a:tcBdr/>
        <a:fill>
          <a:solidFill>
            <a:srgbClr val="E8EEE9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928"/>
    <p:restoredTop sz="96327"/>
  </p:normalViewPr>
  <p:slideViewPr>
    <p:cSldViewPr snapToGrid="0">
      <p:cViewPr varScale="1">
        <p:scale>
          <a:sx n="124" d="100"/>
          <a:sy n="124" d="100"/>
        </p:scale>
        <p:origin x="10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032953105196453E-2"/>
          <c:y val="4.9443746589639882E-2"/>
          <c:w val="0.91325531615265454"/>
          <c:h val="0.73657743629867634"/>
        </c:manualLayout>
      </c:layout>
      <c:barChart>
        <c:barDir val="col"/>
        <c:grouping val="stacked"/>
        <c:varyColors val="0"/>
        <c:ser>
          <c:idx val="3"/>
          <c:order val="0"/>
          <c:tx>
            <c:strRef>
              <c:f>Лист1!$B$1</c:f>
              <c:strCache>
                <c:ptCount val="1"/>
                <c:pt idx="0">
                  <c:v>Ներքին պահանջարկ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Лист1!$A$2:$A$53</c:f>
              <c:numCache>
                <c:formatCode>General</c:formatCode>
                <c:ptCount val="44"/>
                <c:pt idx="0">
                  <c:v>2015</c:v>
                </c:pt>
                <c:pt idx="4">
                  <c:v>2016</c:v>
                </c:pt>
                <c:pt idx="8">
                  <c:v>2017</c:v>
                </c:pt>
                <c:pt idx="12">
                  <c:v>2018</c:v>
                </c:pt>
                <c:pt idx="16">
                  <c:v>2019</c:v>
                </c:pt>
                <c:pt idx="20">
                  <c:v>2020</c:v>
                </c:pt>
                <c:pt idx="24">
                  <c:v>2021</c:v>
                </c:pt>
                <c:pt idx="28">
                  <c:v>2022</c:v>
                </c:pt>
                <c:pt idx="32">
                  <c:v>2023</c:v>
                </c:pt>
                <c:pt idx="36">
                  <c:v>2024</c:v>
                </c:pt>
                <c:pt idx="40">
                  <c:v>2025</c:v>
                </c:pt>
              </c:numCache>
            </c:numRef>
          </c:cat>
          <c:val>
            <c:numRef>
              <c:f>Лист1!$B$2:$B$53</c:f>
              <c:numCache>
                <c:formatCode>0.00</c:formatCode>
                <c:ptCount val="44"/>
                <c:pt idx="0">
                  <c:v>-4.7691377041503955</c:v>
                </c:pt>
                <c:pt idx="1">
                  <c:v>-6.2045692165956083</c:v>
                </c:pt>
                <c:pt idx="2">
                  <c:v>-5.4943637047732121</c:v>
                </c:pt>
                <c:pt idx="3">
                  <c:v>-5.4238869531071376</c:v>
                </c:pt>
                <c:pt idx="4">
                  <c:v>-7.5612289110409776</c:v>
                </c:pt>
                <c:pt idx="5">
                  <c:v>-3.0907307591660249</c:v>
                </c:pt>
                <c:pt idx="6">
                  <c:v>-4.4074232063232595</c:v>
                </c:pt>
                <c:pt idx="7">
                  <c:v>-3.4882372909274975</c:v>
                </c:pt>
                <c:pt idx="8">
                  <c:v>8.5816669952873355</c:v>
                </c:pt>
                <c:pt idx="9">
                  <c:v>8.3709920014194346</c:v>
                </c:pt>
                <c:pt idx="10">
                  <c:v>7.6053393000989766</c:v>
                </c:pt>
                <c:pt idx="11">
                  <c:v>11.401441136180484</c:v>
                </c:pt>
                <c:pt idx="12">
                  <c:v>17.565529941578177</c:v>
                </c:pt>
                <c:pt idx="13">
                  <c:v>16.790531407471807</c:v>
                </c:pt>
                <c:pt idx="14">
                  <c:v>12.921575765493145</c:v>
                </c:pt>
                <c:pt idx="15">
                  <c:v>9.8043797249248215</c:v>
                </c:pt>
                <c:pt idx="16">
                  <c:v>9.9222559550376221</c:v>
                </c:pt>
                <c:pt idx="17">
                  <c:v>6.5869002946146056</c:v>
                </c:pt>
                <c:pt idx="18">
                  <c:v>5.9952715225154236</c:v>
                </c:pt>
                <c:pt idx="19">
                  <c:v>7.3325900386954652</c:v>
                </c:pt>
                <c:pt idx="20">
                  <c:v>0.20413340302054106</c:v>
                </c:pt>
                <c:pt idx="21">
                  <c:v>-8.2133065487510777</c:v>
                </c:pt>
                <c:pt idx="22">
                  <c:v>-7.006295161662961</c:v>
                </c:pt>
                <c:pt idx="23">
                  <c:v>-10.604398915547762</c:v>
                </c:pt>
                <c:pt idx="24">
                  <c:v>-3.6466323816436779</c:v>
                </c:pt>
                <c:pt idx="25">
                  <c:v>2.6833178774890838</c:v>
                </c:pt>
                <c:pt idx="26">
                  <c:v>0.59231876527211824</c:v>
                </c:pt>
                <c:pt idx="27">
                  <c:v>4.9311915412578609</c:v>
                </c:pt>
                <c:pt idx="28">
                  <c:v>8.2799648769026621</c:v>
                </c:pt>
                <c:pt idx="29">
                  <c:v>8.5466638111357849</c:v>
                </c:pt>
                <c:pt idx="30">
                  <c:v>8.2055111514506756</c:v>
                </c:pt>
                <c:pt idx="31">
                  <c:v>6.1300984264688605</c:v>
                </c:pt>
                <c:pt idx="32">
                  <c:v>9.5462157508827179</c:v>
                </c:pt>
                <c:pt idx="33">
                  <c:v>10.999143116017645</c:v>
                </c:pt>
                <c:pt idx="34">
                  <c:v>10.00452278190251</c:v>
                </c:pt>
                <c:pt idx="35">
                  <c:v>8.6425980974491132</c:v>
                </c:pt>
                <c:pt idx="36">
                  <c:v>4.1051771133316839</c:v>
                </c:pt>
                <c:pt idx="37">
                  <c:v>2.1473568662513927</c:v>
                </c:pt>
                <c:pt idx="38">
                  <c:v>4.2885655276476875</c:v>
                </c:pt>
                <c:pt idx="39">
                  <c:v>6.7238500931202339</c:v>
                </c:pt>
                <c:pt idx="40">
                  <c:v>16.733854911460732</c:v>
                </c:pt>
                <c:pt idx="41">
                  <c:v>15.103482627281728</c:v>
                </c:pt>
                <c:pt idx="42">
                  <c:v>12.063469113662027</c:v>
                </c:pt>
                <c:pt idx="43">
                  <c:v>11.539601670109526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7C-9644-A267-C6D1E0FD321E}"/>
            </c:ext>
          </c:extLst>
        </c:ser>
        <c:ser>
          <c:idx val="0"/>
          <c:order val="1"/>
          <c:tx>
            <c:strRef>
              <c:f>Лист1!$C$1</c:f>
              <c:strCache>
                <c:ptCount val="1"/>
                <c:pt idx="0">
                  <c:v>Արտաքին պահանջարկ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Лист1!$A$2:$A$53</c:f>
              <c:numCache>
                <c:formatCode>General</c:formatCode>
                <c:ptCount val="44"/>
                <c:pt idx="0">
                  <c:v>2015</c:v>
                </c:pt>
                <c:pt idx="4">
                  <c:v>2016</c:v>
                </c:pt>
                <c:pt idx="8">
                  <c:v>2017</c:v>
                </c:pt>
                <c:pt idx="12">
                  <c:v>2018</c:v>
                </c:pt>
                <c:pt idx="16">
                  <c:v>2019</c:v>
                </c:pt>
                <c:pt idx="20">
                  <c:v>2020</c:v>
                </c:pt>
                <c:pt idx="24">
                  <c:v>2021</c:v>
                </c:pt>
                <c:pt idx="28">
                  <c:v>2022</c:v>
                </c:pt>
                <c:pt idx="32">
                  <c:v>2023</c:v>
                </c:pt>
                <c:pt idx="36">
                  <c:v>2024</c:v>
                </c:pt>
                <c:pt idx="40">
                  <c:v>2025</c:v>
                </c:pt>
              </c:numCache>
            </c:numRef>
          </c:cat>
          <c:val>
            <c:numRef>
              <c:f>Лист1!$C$2:$C$53</c:f>
              <c:numCache>
                <c:formatCode>0.00</c:formatCode>
                <c:ptCount val="44"/>
                <c:pt idx="0">
                  <c:v>8.1691377041504012</c:v>
                </c:pt>
                <c:pt idx="1">
                  <c:v>10.218290776746123</c:v>
                </c:pt>
                <c:pt idx="2">
                  <c:v>9.636316832325468</c:v>
                </c:pt>
                <c:pt idx="3">
                  <c:v>8.6238869531071405</c:v>
                </c:pt>
                <c:pt idx="4">
                  <c:v>11.961228911040983</c:v>
                </c:pt>
                <c:pt idx="5">
                  <c:v>6.3696565904933387</c:v>
                </c:pt>
                <c:pt idx="6">
                  <c:v>5.0938893034711024</c:v>
                </c:pt>
                <c:pt idx="7">
                  <c:v>3.6882372909275003</c:v>
                </c:pt>
                <c:pt idx="8">
                  <c:v>-1.3816669952873326</c:v>
                </c:pt>
                <c:pt idx="9">
                  <c:v>-1.4001428252470696</c:v>
                </c:pt>
                <c:pt idx="10">
                  <c:v>-1.7272030993821392</c:v>
                </c:pt>
                <c:pt idx="11">
                  <c:v>-3.9014411361804848</c:v>
                </c:pt>
                <c:pt idx="12">
                  <c:v>-7.6655299415781721</c:v>
                </c:pt>
                <c:pt idx="13">
                  <c:v>-8.3189674264291575</c:v>
                </c:pt>
                <c:pt idx="14">
                  <c:v>-6.861995535296801</c:v>
                </c:pt>
                <c:pt idx="15">
                  <c:v>-4.6043797249248186</c:v>
                </c:pt>
                <c:pt idx="16">
                  <c:v>-2.3222559550376283</c:v>
                </c:pt>
                <c:pt idx="17">
                  <c:v>0.73150494842198732</c:v>
                </c:pt>
                <c:pt idx="18">
                  <c:v>1.665117880612585</c:v>
                </c:pt>
                <c:pt idx="19">
                  <c:v>0.2674099613045291</c:v>
                </c:pt>
                <c:pt idx="20">
                  <c:v>2.7958665969794589</c:v>
                </c:pt>
                <c:pt idx="21">
                  <c:v>3.2260291950614999</c:v>
                </c:pt>
                <c:pt idx="22">
                  <c:v>0.63214751861521101</c:v>
                </c:pt>
                <c:pt idx="23">
                  <c:v>3.404398915547759</c:v>
                </c:pt>
                <c:pt idx="24">
                  <c:v>2.1466323816436779</c:v>
                </c:pt>
                <c:pt idx="25">
                  <c:v>1.1731363271172388</c:v>
                </c:pt>
                <c:pt idx="26">
                  <c:v>2.6375735716500017</c:v>
                </c:pt>
                <c:pt idx="27">
                  <c:v>0.86880845874213719</c:v>
                </c:pt>
                <c:pt idx="28">
                  <c:v>0.82003512309733217</c:v>
                </c:pt>
                <c:pt idx="29">
                  <c:v>2.5930989531757138</c:v>
                </c:pt>
                <c:pt idx="30">
                  <c:v>4.3405011184879534</c:v>
                </c:pt>
                <c:pt idx="31">
                  <c:v>6.4699015735311356</c:v>
                </c:pt>
                <c:pt idx="32">
                  <c:v>2.853784249117286</c:v>
                </c:pt>
                <c:pt idx="33">
                  <c:v>-4.786701392947279E-2</c:v>
                </c:pt>
                <c:pt idx="34">
                  <c:v>-0.62867105118569278</c:v>
                </c:pt>
                <c:pt idx="35">
                  <c:v>-0.34259809744911607</c:v>
                </c:pt>
                <c:pt idx="36">
                  <c:v>3.0948228866683181</c:v>
                </c:pt>
                <c:pt idx="37">
                  <c:v>4.9208154465884135</c:v>
                </c:pt>
                <c:pt idx="38">
                  <c:v>2.4644870514701616</c:v>
                </c:pt>
                <c:pt idx="39">
                  <c:v>-0.82385009312022817</c:v>
                </c:pt>
                <c:pt idx="40">
                  <c:v>-11.533854911460729</c:v>
                </c:pt>
                <c:pt idx="41">
                  <c:v>-9.2441076272817284</c:v>
                </c:pt>
                <c:pt idx="42">
                  <c:v>-6.0410601500765644</c:v>
                </c:pt>
                <c:pt idx="43">
                  <c:v>-4.3396016701095235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7C-9644-A267-C6D1E0FD32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1633355663"/>
        <c:axId val="1633357375"/>
      </c:barChart>
      <c:lineChart>
        <c:grouping val="standard"/>
        <c:varyColors val="0"/>
        <c:ser>
          <c:idx val="1"/>
          <c:order val="2"/>
          <c:tx>
            <c:strRef>
              <c:f>Лист1!$D$1</c:f>
              <c:strCache>
                <c:ptCount val="1"/>
                <c:pt idx="0">
                  <c:v>ՀՆԱ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cat>
            <c:numRef>
              <c:f>Лист1!$A$2:$A$53</c:f>
              <c:numCache>
                <c:formatCode>General</c:formatCode>
                <c:ptCount val="44"/>
                <c:pt idx="0">
                  <c:v>2015</c:v>
                </c:pt>
                <c:pt idx="4">
                  <c:v>2016</c:v>
                </c:pt>
                <c:pt idx="8">
                  <c:v>2017</c:v>
                </c:pt>
                <c:pt idx="12">
                  <c:v>2018</c:v>
                </c:pt>
                <c:pt idx="16">
                  <c:v>2019</c:v>
                </c:pt>
                <c:pt idx="20">
                  <c:v>2020</c:v>
                </c:pt>
                <c:pt idx="24">
                  <c:v>2021</c:v>
                </c:pt>
                <c:pt idx="28">
                  <c:v>2022</c:v>
                </c:pt>
                <c:pt idx="32">
                  <c:v>2023</c:v>
                </c:pt>
                <c:pt idx="36">
                  <c:v>2024</c:v>
                </c:pt>
                <c:pt idx="40">
                  <c:v>2025</c:v>
                </c:pt>
              </c:numCache>
            </c:numRef>
          </c:cat>
          <c:val>
            <c:numRef>
              <c:f>Лист1!$D$2:$D$53</c:f>
              <c:numCache>
                <c:formatCode>0.00</c:formatCode>
                <c:ptCount val="44"/>
                <c:pt idx="0">
                  <c:v>3.4000000000000057</c:v>
                </c:pt>
                <c:pt idx="1">
                  <c:v>4.0137215601505147</c:v>
                </c:pt>
                <c:pt idx="2">
                  <c:v>4.1419531275522559</c:v>
                </c:pt>
                <c:pt idx="3">
                  <c:v>3.2000000000000028</c:v>
                </c:pt>
                <c:pt idx="4">
                  <c:v>4.4000000000000057</c:v>
                </c:pt>
                <c:pt idx="5">
                  <c:v>3.2789258313273137</c:v>
                </c:pt>
                <c:pt idx="6">
                  <c:v>0.6864660971478429</c:v>
                </c:pt>
                <c:pt idx="7">
                  <c:v>0.20000000000000284</c:v>
                </c:pt>
                <c:pt idx="8">
                  <c:v>7.200000000000002</c:v>
                </c:pt>
                <c:pt idx="9">
                  <c:v>6.9708491761723641</c:v>
                </c:pt>
                <c:pt idx="10">
                  <c:v>5.8781362007168374</c:v>
                </c:pt>
                <c:pt idx="11">
                  <c:v>7.5</c:v>
                </c:pt>
                <c:pt idx="12">
                  <c:v>9.9000000000000057</c:v>
                </c:pt>
                <c:pt idx="13">
                  <c:v>8.4715639810426495</c:v>
                </c:pt>
                <c:pt idx="14">
                  <c:v>6.0595802301963451</c:v>
                </c:pt>
                <c:pt idx="15">
                  <c:v>5.200000000000002</c:v>
                </c:pt>
                <c:pt idx="16">
                  <c:v>7.5999999999999943</c:v>
                </c:pt>
                <c:pt idx="17">
                  <c:v>7.3184052430365929</c:v>
                </c:pt>
                <c:pt idx="18">
                  <c:v>7.6603894031280086</c:v>
                </c:pt>
                <c:pt idx="19">
                  <c:v>7.5999999999999943</c:v>
                </c:pt>
                <c:pt idx="20">
                  <c:v>3</c:v>
                </c:pt>
                <c:pt idx="21">
                  <c:v>-4.9872773536895778</c:v>
                </c:pt>
                <c:pt idx="22">
                  <c:v>-6.3741476430477499</c:v>
                </c:pt>
                <c:pt idx="23">
                  <c:v>-7.200000000000002</c:v>
                </c:pt>
                <c:pt idx="24">
                  <c:v>-1.5</c:v>
                </c:pt>
                <c:pt idx="25">
                  <c:v>3.8564542046063224</c:v>
                </c:pt>
                <c:pt idx="26">
                  <c:v>3.22989233692212</c:v>
                </c:pt>
                <c:pt idx="27">
                  <c:v>5.799999999999998</c:v>
                </c:pt>
                <c:pt idx="28">
                  <c:v>9.0999999999999943</c:v>
                </c:pt>
                <c:pt idx="29">
                  <c:v>11.139762764311499</c:v>
                </c:pt>
                <c:pt idx="30">
                  <c:v>12.546012269938629</c:v>
                </c:pt>
                <c:pt idx="31">
                  <c:v>12.599999999999996</c:v>
                </c:pt>
                <c:pt idx="32">
                  <c:v>12.400000000000004</c:v>
                </c:pt>
                <c:pt idx="33">
                  <c:v>10.951276102088173</c:v>
                </c:pt>
                <c:pt idx="34">
                  <c:v>9.3758517307168177</c:v>
                </c:pt>
                <c:pt idx="35">
                  <c:v>8.2999999999999972</c:v>
                </c:pt>
                <c:pt idx="36">
                  <c:v>7.200000000000002</c:v>
                </c:pt>
                <c:pt idx="37">
                  <c:v>7.0681723128398062</c:v>
                </c:pt>
                <c:pt idx="38">
                  <c:v>6.7530525791178491</c:v>
                </c:pt>
                <c:pt idx="39">
                  <c:v>5.9000000000000057</c:v>
                </c:pt>
                <c:pt idx="40">
                  <c:v>5.200000000000002</c:v>
                </c:pt>
                <c:pt idx="41">
                  <c:v>5.859375</c:v>
                </c:pt>
                <c:pt idx="42">
                  <c:v>6.0224089635854625</c:v>
                </c:pt>
                <c:pt idx="43">
                  <c:v>7.200000000000002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77C-9644-A267-C6D1E0FD32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24452991"/>
        <c:axId val="1098472895"/>
      </c:lineChart>
      <c:catAx>
        <c:axId val="163335566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GHEA Grapalat" panose="02000506050000020003" pitchFamily="2" charset="0"/>
                <a:ea typeface="+mn-ea"/>
                <a:cs typeface="+mn-cs"/>
              </a:defRPr>
            </a:pPr>
            <a:endParaRPr lang="en-US"/>
          </a:p>
        </c:txPr>
        <c:crossAx val="1633357375"/>
        <c:crosses val="autoZero"/>
        <c:auto val="1"/>
        <c:lblAlgn val="ctr"/>
        <c:lblOffset val="100"/>
        <c:tickLblSkip val="4"/>
        <c:tickMarkSkip val="4"/>
        <c:noMultiLvlLbl val="0"/>
      </c:catAx>
      <c:valAx>
        <c:axId val="1633357375"/>
        <c:scaling>
          <c:orientation val="minMax"/>
          <c:max val="15"/>
          <c:min val="-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GHEA Grapalat" panose="02000506050000020003" pitchFamily="2" charset="0"/>
                <a:ea typeface="+mn-ea"/>
                <a:cs typeface="+mn-cs"/>
              </a:defRPr>
            </a:pPr>
            <a:endParaRPr lang="en-US"/>
          </a:p>
        </c:txPr>
        <c:crossAx val="1633355663"/>
        <c:crosses val="autoZero"/>
        <c:crossBetween val="between"/>
        <c:majorUnit val="5"/>
      </c:valAx>
      <c:valAx>
        <c:axId val="1098472895"/>
        <c:scaling>
          <c:orientation val="minMax"/>
          <c:max val="15"/>
          <c:min val="-10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GHEA Grapalat" panose="02000506050000020003" pitchFamily="2" charset="0"/>
                <a:ea typeface="+mn-ea"/>
                <a:cs typeface="+mn-cs"/>
              </a:defRPr>
            </a:pPr>
            <a:endParaRPr lang="ru-AM"/>
          </a:p>
        </c:txPr>
        <c:crossAx val="1124452991"/>
        <c:crosses val="max"/>
        <c:crossBetween val="between"/>
        <c:majorUnit val="5"/>
      </c:valAx>
      <c:catAx>
        <c:axId val="112445299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98472895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"/>
          <c:y val="0.90980097565137885"/>
          <c:w val="1"/>
          <c:h val="9.0199024348621162E-2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GHEA Grapalat" panose="02000506050000020003" pitchFamily="2" charset="0"/>
              <a:ea typeface="+mn-ea"/>
              <a:cs typeface="+mn-cs"/>
            </a:defRPr>
          </a:pPr>
          <a:endParaRPr lang="ru-AM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tx1"/>
      </a:solidFill>
    </a:ln>
    <a:effectLst/>
  </c:spPr>
  <c:txPr>
    <a:bodyPr/>
    <a:lstStyle/>
    <a:p>
      <a:pPr>
        <a:defRPr sz="800">
          <a:solidFill>
            <a:schemeClr val="tx1"/>
          </a:solidFill>
          <a:latin typeface="GHEA Grapalat" panose="02000506050000020003" pitchFamily="2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715673848753696E-2"/>
          <c:y val="4.9443746589639882E-2"/>
          <c:w val="0.91949521194198003"/>
          <c:h val="0.76267384259259285"/>
        </c:manualLayout>
      </c:layout>
      <c:barChart>
        <c:barDir val="col"/>
        <c:grouping val="stacked"/>
        <c:varyColors val="0"/>
        <c:ser>
          <c:idx val="3"/>
          <c:order val="0"/>
          <c:tx>
            <c:strRef>
              <c:f>Лист1!$B$1</c:f>
              <c:strCache>
                <c:ptCount val="1"/>
                <c:pt idx="0">
                  <c:v>Ոչ առևտրային (բաց. ՏՏ ոլորտի)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Лист1!$A$2:$A$53</c:f>
              <c:numCache>
                <c:formatCode>General</c:formatCode>
                <c:ptCount val="44"/>
                <c:pt idx="0">
                  <c:v>2015</c:v>
                </c:pt>
                <c:pt idx="4">
                  <c:v>2016</c:v>
                </c:pt>
                <c:pt idx="8">
                  <c:v>2017</c:v>
                </c:pt>
                <c:pt idx="12">
                  <c:v>2018</c:v>
                </c:pt>
                <c:pt idx="16">
                  <c:v>2019</c:v>
                </c:pt>
                <c:pt idx="20">
                  <c:v>2020</c:v>
                </c:pt>
                <c:pt idx="24">
                  <c:v>2021</c:v>
                </c:pt>
                <c:pt idx="28">
                  <c:v>2022</c:v>
                </c:pt>
                <c:pt idx="32">
                  <c:v>2023</c:v>
                </c:pt>
                <c:pt idx="36">
                  <c:v>2024</c:v>
                </c:pt>
                <c:pt idx="40">
                  <c:v>2025</c:v>
                </c:pt>
              </c:numCache>
            </c:numRef>
          </c:cat>
          <c:val>
            <c:numRef>
              <c:f>Лист1!$B$2:$B$53</c:f>
              <c:numCache>
                <c:formatCode>0.00</c:formatCode>
                <c:ptCount val="44"/>
                <c:pt idx="0">
                  <c:v>2.194999909254105</c:v>
                </c:pt>
                <c:pt idx="1">
                  <c:v>2.1551654221637104</c:v>
                </c:pt>
                <c:pt idx="2">
                  <c:v>2.2838132666775603</c:v>
                </c:pt>
                <c:pt idx="3">
                  <c:v>0.14030970416540506</c:v>
                </c:pt>
                <c:pt idx="4">
                  <c:v>1.0328557342949385</c:v>
                </c:pt>
                <c:pt idx="5">
                  <c:v>0.61079201266154837</c:v>
                </c:pt>
                <c:pt idx="6">
                  <c:v>0.31124886153726883</c:v>
                </c:pt>
                <c:pt idx="7">
                  <c:v>-4.3446213987320403E-2</c:v>
                </c:pt>
                <c:pt idx="8">
                  <c:v>3.1340830560988233</c:v>
                </c:pt>
                <c:pt idx="9">
                  <c:v>4.515388381698207</c:v>
                </c:pt>
                <c:pt idx="10">
                  <c:v>4.790424259391223</c:v>
                </c:pt>
                <c:pt idx="11">
                  <c:v>5.1096561654870323</c:v>
                </c:pt>
                <c:pt idx="12">
                  <c:v>6.2067671023501649</c:v>
                </c:pt>
                <c:pt idx="13">
                  <c:v>5.1095551931427252</c:v>
                </c:pt>
                <c:pt idx="14">
                  <c:v>4.3764621701913917</c:v>
                </c:pt>
                <c:pt idx="15">
                  <c:v>4.3514542500939513</c:v>
                </c:pt>
                <c:pt idx="16">
                  <c:v>5.8596782366282669</c:v>
                </c:pt>
                <c:pt idx="17">
                  <c:v>5.5692191864051992</c:v>
                </c:pt>
                <c:pt idx="18">
                  <c:v>5.3904430376499386</c:v>
                </c:pt>
                <c:pt idx="19">
                  <c:v>5.0749300796517796</c:v>
                </c:pt>
                <c:pt idx="20">
                  <c:v>2.8790805920466522</c:v>
                </c:pt>
                <c:pt idx="21">
                  <c:v>-4.4164405965569458</c:v>
                </c:pt>
                <c:pt idx="22">
                  <c:v>-5.3478233996865701</c:v>
                </c:pt>
                <c:pt idx="23">
                  <c:v>-5.6199822722510202</c:v>
                </c:pt>
                <c:pt idx="24">
                  <c:v>-2.0384657766935441</c:v>
                </c:pt>
                <c:pt idx="25">
                  <c:v>3.4213973471688299</c:v>
                </c:pt>
                <c:pt idx="26">
                  <c:v>3.6805608298057768</c:v>
                </c:pt>
                <c:pt idx="27">
                  <c:v>4.2518135420435117</c:v>
                </c:pt>
                <c:pt idx="28">
                  <c:v>5.9697015782139058</c:v>
                </c:pt>
                <c:pt idx="29">
                  <c:v>8.7338139431543098</c:v>
                </c:pt>
                <c:pt idx="30">
                  <c:v>8.6900358532445559</c:v>
                </c:pt>
                <c:pt idx="31">
                  <c:v>8.863135236571301</c:v>
                </c:pt>
                <c:pt idx="32">
                  <c:v>7.5302377160082266</c:v>
                </c:pt>
                <c:pt idx="33">
                  <c:v>6.6600519844007726</c:v>
                </c:pt>
                <c:pt idx="34">
                  <c:v>6.2186895613949904</c:v>
                </c:pt>
                <c:pt idx="35">
                  <c:v>6.2089471517098982</c:v>
                </c:pt>
                <c:pt idx="36">
                  <c:v>4.8320900348750611</c:v>
                </c:pt>
                <c:pt idx="37">
                  <c:v>5.6625231870949362</c:v>
                </c:pt>
                <c:pt idx="38">
                  <c:v>5.5499592898071182</c:v>
                </c:pt>
                <c:pt idx="39">
                  <c:v>4.8044843153521999</c:v>
                </c:pt>
                <c:pt idx="40">
                  <c:v>4.9786769199774277</c:v>
                </c:pt>
                <c:pt idx="41">
                  <c:v>3.7331908443632456</c:v>
                </c:pt>
                <c:pt idx="42">
                  <c:v>3.7036541066515842</c:v>
                </c:pt>
                <c:pt idx="43">
                  <c:v>4.085968143760434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C4-4140-A2AE-E5257E4DCE97}"/>
            </c:ext>
          </c:extLst>
        </c:ser>
        <c:ser>
          <c:idx val="0"/>
          <c:order val="1"/>
          <c:tx>
            <c:strRef>
              <c:f>Лист1!$C$1</c:f>
              <c:strCache>
                <c:ptCount val="1"/>
                <c:pt idx="0">
                  <c:v>Առևտրային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Лист1!$A$2:$A$53</c:f>
              <c:numCache>
                <c:formatCode>General</c:formatCode>
                <c:ptCount val="44"/>
                <c:pt idx="0">
                  <c:v>2015</c:v>
                </c:pt>
                <c:pt idx="4">
                  <c:v>2016</c:v>
                </c:pt>
                <c:pt idx="8">
                  <c:v>2017</c:v>
                </c:pt>
                <c:pt idx="12">
                  <c:v>2018</c:v>
                </c:pt>
                <c:pt idx="16">
                  <c:v>2019</c:v>
                </c:pt>
                <c:pt idx="20">
                  <c:v>2020</c:v>
                </c:pt>
                <c:pt idx="24">
                  <c:v>2021</c:v>
                </c:pt>
                <c:pt idx="28">
                  <c:v>2022</c:v>
                </c:pt>
                <c:pt idx="32">
                  <c:v>2023</c:v>
                </c:pt>
                <c:pt idx="36">
                  <c:v>2024</c:v>
                </c:pt>
                <c:pt idx="40">
                  <c:v>2025</c:v>
                </c:pt>
              </c:numCache>
            </c:numRef>
          </c:cat>
          <c:val>
            <c:numRef>
              <c:f>Лист1!$C$2:$C$53</c:f>
              <c:numCache>
                <c:formatCode>0.00</c:formatCode>
                <c:ptCount val="44"/>
                <c:pt idx="0">
                  <c:v>1.9212902560590157</c:v>
                </c:pt>
                <c:pt idx="1">
                  <c:v>3.7748291552750834</c:v>
                </c:pt>
                <c:pt idx="2">
                  <c:v>3.6565598222113462</c:v>
                </c:pt>
                <c:pt idx="3">
                  <c:v>3.3481819645924134</c:v>
                </c:pt>
                <c:pt idx="4">
                  <c:v>4.726188306310414</c:v>
                </c:pt>
                <c:pt idx="5">
                  <c:v>3.5456436014139143</c:v>
                </c:pt>
                <c:pt idx="6">
                  <c:v>0.97050397635477526</c:v>
                </c:pt>
                <c:pt idx="7">
                  <c:v>0.48229452697293884</c:v>
                </c:pt>
                <c:pt idx="8">
                  <c:v>2.5090549189129931</c:v>
                </c:pt>
                <c:pt idx="9">
                  <c:v>1.3049097912041552</c:v>
                </c:pt>
                <c:pt idx="10">
                  <c:v>9.4753487191758801E-3</c:v>
                </c:pt>
                <c:pt idx="11">
                  <c:v>1.2524852173058469</c:v>
                </c:pt>
                <c:pt idx="12">
                  <c:v>1.8242792235617138</c:v>
                </c:pt>
                <c:pt idx="13">
                  <c:v>2.1687666231287608</c:v>
                </c:pt>
                <c:pt idx="14">
                  <c:v>0.7027792650307686</c:v>
                </c:pt>
                <c:pt idx="15">
                  <c:v>-0.12500559052961802</c:v>
                </c:pt>
                <c:pt idx="16">
                  <c:v>0.45591953142033409</c:v>
                </c:pt>
                <c:pt idx="17">
                  <c:v>0.64653404044256957</c:v>
                </c:pt>
                <c:pt idx="18">
                  <c:v>1.1068321273893078</c:v>
                </c:pt>
                <c:pt idx="19">
                  <c:v>1.3557811266254767</c:v>
                </c:pt>
                <c:pt idx="20">
                  <c:v>1.3217968969067382</c:v>
                </c:pt>
                <c:pt idx="21">
                  <c:v>-4.6728278286994857E-2</c:v>
                </c:pt>
                <c:pt idx="22">
                  <c:v>-0.43353659547373902</c:v>
                </c:pt>
                <c:pt idx="23">
                  <c:v>-0.68840695817442943</c:v>
                </c:pt>
                <c:pt idx="24">
                  <c:v>-1.1755357045794361</c:v>
                </c:pt>
                <c:pt idx="25">
                  <c:v>0.43216971865000947</c:v>
                </c:pt>
                <c:pt idx="26">
                  <c:v>-0.46138873829295818</c:v>
                </c:pt>
                <c:pt idx="27">
                  <c:v>0.39280546827580393</c:v>
                </c:pt>
                <c:pt idx="28">
                  <c:v>0.82191289976989523</c:v>
                </c:pt>
                <c:pt idx="29">
                  <c:v>0.85109895318462514</c:v>
                </c:pt>
                <c:pt idx="30">
                  <c:v>1.2405004977362952</c:v>
                </c:pt>
                <c:pt idx="31">
                  <c:v>1.0472433039889153</c:v>
                </c:pt>
                <c:pt idx="32">
                  <c:v>0.37850479614244076</c:v>
                </c:pt>
                <c:pt idx="33">
                  <c:v>-0.46889516885346172</c:v>
                </c:pt>
                <c:pt idx="34">
                  <c:v>-0.55985722976389363</c:v>
                </c:pt>
                <c:pt idx="35">
                  <c:v>-0.59241914267073059</c:v>
                </c:pt>
                <c:pt idx="36">
                  <c:v>1.4886967989132898</c:v>
                </c:pt>
                <c:pt idx="37">
                  <c:v>1.336203706136821</c:v>
                </c:pt>
                <c:pt idx="38">
                  <c:v>0.98423234819218985</c:v>
                </c:pt>
                <c:pt idx="39">
                  <c:v>0.70727505158009851</c:v>
                </c:pt>
                <c:pt idx="40">
                  <c:v>-1.920522136369931</c:v>
                </c:pt>
                <c:pt idx="41">
                  <c:v>-0.41359259878856225</c:v>
                </c:pt>
                <c:pt idx="42">
                  <c:v>0.11795683274452021</c:v>
                </c:pt>
                <c:pt idx="43">
                  <c:v>1.0592971800255573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C4-4140-A2AE-E5257E4DCE97}"/>
            </c:ext>
          </c:extLst>
        </c:ser>
        <c:ser>
          <c:idx val="1"/>
          <c:order val="2"/>
          <c:tx>
            <c:strRef>
              <c:f>Лист1!$D$1</c:f>
              <c:strCache>
                <c:ptCount val="1"/>
                <c:pt idx="0">
                  <c:v>ՏՀՏ ոլորտ</c:v>
                </c:pt>
              </c:strCache>
            </c:strRef>
          </c:tx>
          <c:spPr>
            <a:solidFill>
              <a:srgbClr val="B95C5B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Лист1!$A$2:$A$53</c:f>
              <c:numCache>
                <c:formatCode>General</c:formatCode>
                <c:ptCount val="44"/>
                <c:pt idx="0">
                  <c:v>2015</c:v>
                </c:pt>
                <c:pt idx="4">
                  <c:v>2016</c:v>
                </c:pt>
                <c:pt idx="8">
                  <c:v>2017</c:v>
                </c:pt>
                <c:pt idx="12">
                  <c:v>2018</c:v>
                </c:pt>
                <c:pt idx="16">
                  <c:v>2019</c:v>
                </c:pt>
                <c:pt idx="20">
                  <c:v>2020</c:v>
                </c:pt>
                <c:pt idx="24">
                  <c:v>2021</c:v>
                </c:pt>
                <c:pt idx="28">
                  <c:v>2022</c:v>
                </c:pt>
                <c:pt idx="32">
                  <c:v>2023</c:v>
                </c:pt>
                <c:pt idx="36">
                  <c:v>2024</c:v>
                </c:pt>
                <c:pt idx="40">
                  <c:v>2025</c:v>
                </c:pt>
              </c:numCache>
            </c:numRef>
          </c:cat>
          <c:val>
            <c:numRef>
              <c:f>Лист1!$D$2:$D$53</c:f>
              <c:numCache>
                <c:formatCode>0.00</c:formatCode>
                <c:ptCount val="44"/>
                <c:pt idx="0">
                  <c:v>0.65712155956058471</c:v>
                </c:pt>
                <c:pt idx="1">
                  <c:v>0.69092605977300425</c:v>
                </c:pt>
                <c:pt idx="2">
                  <c:v>0.3971496064496069</c:v>
                </c:pt>
                <c:pt idx="3">
                  <c:v>0.28263038433414017</c:v>
                </c:pt>
                <c:pt idx="4">
                  <c:v>0.60804979883505594</c:v>
                </c:pt>
                <c:pt idx="5">
                  <c:v>0.19615982285946396</c:v>
                </c:pt>
                <c:pt idx="6">
                  <c:v>0.27695762823479009</c:v>
                </c:pt>
                <c:pt idx="7">
                  <c:v>0.25590402154838632</c:v>
                </c:pt>
                <c:pt idx="8">
                  <c:v>0.20885891935397838</c:v>
                </c:pt>
                <c:pt idx="9">
                  <c:v>0.18200739513012854</c:v>
                </c:pt>
                <c:pt idx="10">
                  <c:v>0.17722011555054631</c:v>
                </c:pt>
                <c:pt idx="11">
                  <c:v>0.1689089205229008</c:v>
                </c:pt>
                <c:pt idx="12">
                  <c:v>0.21885497758791603</c:v>
                </c:pt>
                <c:pt idx="13">
                  <c:v>0.22317963720947009</c:v>
                </c:pt>
                <c:pt idx="14">
                  <c:v>0.1142703573424068</c:v>
                </c:pt>
                <c:pt idx="15">
                  <c:v>0.15025303000606172</c:v>
                </c:pt>
                <c:pt idx="16">
                  <c:v>0.37321827944626357</c:v>
                </c:pt>
                <c:pt idx="17">
                  <c:v>0.28687586716275915</c:v>
                </c:pt>
                <c:pt idx="18">
                  <c:v>0.32066359180937787</c:v>
                </c:pt>
                <c:pt idx="19">
                  <c:v>0.4170792583452867</c:v>
                </c:pt>
                <c:pt idx="20">
                  <c:v>0.6700232410843624</c:v>
                </c:pt>
                <c:pt idx="21">
                  <c:v>0.46834269745938018</c:v>
                </c:pt>
                <c:pt idx="22">
                  <c:v>0.34352078691845267</c:v>
                </c:pt>
                <c:pt idx="23">
                  <c:v>0.24151968779715663</c:v>
                </c:pt>
                <c:pt idx="24">
                  <c:v>0.43467278466807985</c:v>
                </c:pt>
                <c:pt idx="25">
                  <c:v>0.35759046658057708</c:v>
                </c:pt>
                <c:pt idx="26">
                  <c:v>0.29937781282629905</c:v>
                </c:pt>
                <c:pt idx="27">
                  <c:v>0.34699493312631824</c:v>
                </c:pt>
                <c:pt idx="28">
                  <c:v>1.1025010113075238</c:v>
                </c:pt>
                <c:pt idx="29">
                  <c:v>1.277113329214987</c:v>
                </c:pt>
                <c:pt idx="30">
                  <c:v>1.5908473342448706</c:v>
                </c:pt>
                <c:pt idx="31">
                  <c:v>1.7990009772465929</c:v>
                </c:pt>
                <c:pt idx="32">
                  <c:v>2.9700633124853026</c:v>
                </c:pt>
                <c:pt idx="33">
                  <c:v>2.8176236151760312</c:v>
                </c:pt>
                <c:pt idx="34">
                  <c:v>2.3412955022817532</c:v>
                </c:pt>
                <c:pt idx="35">
                  <c:v>1.5463102700152265</c:v>
                </c:pt>
                <c:pt idx="36">
                  <c:v>0.81401111462049136</c:v>
                </c:pt>
                <c:pt idx="37">
                  <c:v>0.48067934939752488</c:v>
                </c:pt>
                <c:pt idx="38">
                  <c:v>0.35457077190706371</c:v>
                </c:pt>
                <c:pt idx="39">
                  <c:v>0.5609708233276397</c:v>
                </c:pt>
                <c:pt idx="40">
                  <c:v>1.0938753673666928</c:v>
                </c:pt>
                <c:pt idx="41">
                  <c:v>1.1247698185081572</c:v>
                </c:pt>
                <c:pt idx="42">
                  <c:v>1.0524343403476109</c:v>
                </c:pt>
                <c:pt idx="43">
                  <c:v>1.0188587679531445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8C4-4140-A2AE-E5257E4DCE97}"/>
            </c:ext>
          </c:extLst>
        </c:ser>
        <c:ser>
          <c:idx val="2"/>
          <c:order val="3"/>
          <c:tx>
            <c:strRef>
              <c:f>Лист1!$E$1</c:f>
              <c:strCache>
                <c:ptCount val="1"/>
                <c:pt idx="0">
                  <c:v>Զուտ հարկեր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Лист1!$A$2:$A$53</c:f>
              <c:numCache>
                <c:formatCode>General</c:formatCode>
                <c:ptCount val="44"/>
                <c:pt idx="0">
                  <c:v>2015</c:v>
                </c:pt>
                <c:pt idx="4">
                  <c:v>2016</c:v>
                </c:pt>
                <c:pt idx="8">
                  <c:v>2017</c:v>
                </c:pt>
                <c:pt idx="12">
                  <c:v>2018</c:v>
                </c:pt>
                <c:pt idx="16">
                  <c:v>2019</c:v>
                </c:pt>
                <c:pt idx="20">
                  <c:v>2020</c:v>
                </c:pt>
                <c:pt idx="24">
                  <c:v>2021</c:v>
                </c:pt>
                <c:pt idx="28">
                  <c:v>2022</c:v>
                </c:pt>
                <c:pt idx="32">
                  <c:v>2023</c:v>
                </c:pt>
                <c:pt idx="36">
                  <c:v>2024</c:v>
                </c:pt>
                <c:pt idx="40">
                  <c:v>2025</c:v>
                </c:pt>
              </c:numCache>
            </c:numRef>
          </c:cat>
          <c:val>
            <c:numRef>
              <c:f>Лист1!$E$2:$E$53</c:f>
              <c:numCache>
                <c:formatCode>0.00</c:formatCode>
                <c:ptCount val="44"/>
                <c:pt idx="0">
                  <c:v>0.96317791014467102</c:v>
                </c:pt>
                <c:pt idx="1">
                  <c:v>-0.25223661343828607</c:v>
                </c:pt>
                <c:pt idx="2">
                  <c:v>0.1443254027904787</c:v>
                </c:pt>
                <c:pt idx="3">
                  <c:v>-0.57112205309195629</c:v>
                </c:pt>
                <c:pt idx="4">
                  <c:v>-1.9670938394404012</c:v>
                </c:pt>
                <c:pt idx="5">
                  <c:v>-1.0901250554743529</c:v>
                </c:pt>
                <c:pt idx="6">
                  <c:v>-0.90698468664174359</c:v>
                </c:pt>
                <c:pt idx="7">
                  <c:v>-0.49475233453400125</c:v>
                </c:pt>
                <c:pt idx="8">
                  <c:v>1.3480031056342068</c:v>
                </c:pt>
                <c:pt idx="9">
                  <c:v>0.95966485452996619</c:v>
                </c:pt>
                <c:pt idx="10">
                  <c:v>0.90537865955529984</c:v>
                </c:pt>
                <c:pt idx="11">
                  <c:v>0.96894969668421993</c:v>
                </c:pt>
                <c:pt idx="12">
                  <c:v>1.6500986965002116</c:v>
                </c:pt>
                <c:pt idx="13">
                  <c:v>0.98782723583670384</c:v>
                </c:pt>
                <c:pt idx="14">
                  <c:v>0.85715658315642251</c:v>
                </c:pt>
                <c:pt idx="15">
                  <c:v>0.82329831042960577</c:v>
                </c:pt>
                <c:pt idx="16">
                  <c:v>0.91118395250512962</c:v>
                </c:pt>
                <c:pt idx="17">
                  <c:v>0.79678242837324886</c:v>
                </c:pt>
                <c:pt idx="18">
                  <c:v>0.83008808574700288</c:v>
                </c:pt>
                <c:pt idx="19">
                  <c:v>0.75220953537745205</c:v>
                </c:pt>
                <c:pt idx="20">
                  <c:v>-1.8709007300377534</c:v>
                </c:pt>
                <c:pt idx="21">
                  <c:v>-1.039763790048702</c:v>
                </c:pt>
                <c:pt idx="22">
                  <c:v>-0.98081597228434603</c:v>
                </c:pt>
                <c:pt idx="23">
                  <c:v>-1.1331304573717087</c:v>
                </c:pt>
                <c:pt idx="24">
                  <c:v>1.2793286966049</c:v>
                </c:pt>
                <c:pt idx="25">
                  <c:v>-0.35585239634376786</c:v>
                </c:pt>
                <c:pt idx="26">
                  <c:v>-0.29433193824494447</c:v>
                </c:pt>
                <c:pt idx="27">
                  <c:v>0.80838605655436402</c:v>
                </c:pt>
                <c:pt idx="28">
                  <c:v>1.2058845107086702</c:v>
                </c:pt>
                <c:pt idx="29">
                  <c:v>0.27759690656858538</c:v>
                </c:pt>
                <c:pt idx="30">
                  <c:v>1.0049923036536614</c:v>
                </c:pt>
                <c:pt idx="31">
                  <c:v>0.89062048219318746</c:v>
                </c:pt>
                <c:pt idx="32">
                  <c:v>1.5211941753640326</c:v>
                </c:pt>
                <c:pt idx="33">
                  <c:v>1.9128410824720616</c:v>
                </c:pt>
                <c:pt idx="34">
                  <c:v>1.3729925214293868</c:v>
                </c:pt>
                <c:pt idx="35">
                  <c:v>1.137161720945604</c:v>
                </c:pt>
                <c:pt idx="36">
                  <c:v>6.5202051591159021E-2</c:v>
                </c:pt>
                <c:pt idx="37">
                  <c:v>-0.42125524377583295</c:v>
                </c:pt>
                <c:pt idx="38">
                  <c:v>-0.15268761105269293</c:v>
                </c:pt>
                <c:pt idx="39">
                  <c:v>-0.17273019025993358</c:v>
                </c:pt>
                <c:pt idx="40">
                  <c:v>1.0479698490258111</c:v>
                </c:pt>
                <c:pt idx="41">
                  <c:v>1.4511143777739599</c:v>
                </c:pt>
                <c:pt idx="42">
                  <c:v>1.175504682383941</c:v>
                </c:pt>
                <c:pt idx="43">
                  <c:v>1.0358759082608662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8C4-4140-A2AE-E5257E4DCE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633355663"/>
        <c:axId val="1633357375"/>
      </c:barChart>
      <c:lineChart>
        <c:grouping val="standard"/>
        <c:varyColors val="0"/>
        <c:ser>
          <c:idx val="4"/>
          <c:order val="4"/>
          <c:tx>
            <c:strRef>
              <c:f>Лист1!$F$1</c:f>
              <c:strCache>
                <c:ptCount val="1"/>
                <c:pt idx="0">
                  <c:v>ՀՆԱ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cat>
            <c:numRef>
              <c:f>Лист1!$A$2:$A$53</c:f>
              <c:numCache>
                <c:formatCode>General</c:formatCode>
                <c:ptCount val="44"/>
                <c:pt idx="0">
                  <c:v>2015</c:v>
                </c:pt>
                <c:pt idx="4">
                  <c:v>2016</c:v>
                </c:pt>
                <c:pt idx="8">
                  <c:v>2017</c:v>
                </c:pt>
                <c:pt idx="12">
                  <c:v>2018</c:v>
                </c:pt>
                <c:pt idx="16">
                  <c:v>2019</c:v>
                </c:pt>
                <c:pt idx="20">
                  <c:v>2020</c:v>
                </c:pt>
                <c:pt idx="24">
                  <c:v>2021</c:v>
                </c:pt>
                <c:pt idx="28">
                  <c:v>2022</c:v>
                </c:pt>
                <c:pt idx="32">
                  <c:v>2023</c:v>
                </c:pt>
                <c:pt idx="36">
                  <c:v>2024</c:v>
                </c:pt>
                <c:pt idx="40">
                  <c:v>2025</c:v>
                </c:pt>
              </c:numCache>
            </c:numRef>
          </c:cat>
          <c:val>
            <c:numRef>
              <c:f>Лист1!$F$2:$F$53</c:f>
              <c:numCache>
                <c:formatCode>0.00</c:formatCode>
                <c:ptCount val="44"/>
                <c:pt idx="0">
                  <c:v>5.7365896350183769</c:v>
                </c:pt>
                <c:pt idx="1">
                  <c:v>6.3686840237735112</c:v>
                </c:pt>
                <c:pt idx="2">
                  <c:v>6.4818480981289914</c:v>
                </c:pt>
                <c:pt idx="3">
                  <c:v>3.2000000000000028</c:v>
                </c:pt>
                <c:pt idx="4">
                  <c:v>4.4000000000000057</c:v>
                </c:pt>
                <c:pt idx="5">
                  <c:v>3.2624703814605738</c:v>
                </c:pt>
                <c:pt idx="6">
                  <c:v>0.65172577948509058</c:v>
                </c:pt>
                <c:pt idx="7">
                  <c:v>0.20000000000000284</c:v>
                </c:pt>
                <c:pt idx="8">
                  <c:v>7.200000000000002</c:v>
                </c:pt>
                <c:pt idx="9">
                  <c:v>6.9619704225624579</c:v>
                </c:pt>
                <c:pt idx="10">
                  <c:v>5.8824983832162445</c:v>
                </c:pt>
                <c:pt idx="11">
                  <c:v>7.5</c:v>
                </c:pt>
                <c:pt idx="12">
                  <c:v>9.9000000000000057</c:v>
                </c:pt>
                <c:pt idx="13">
                  <c:v>8.4893286893176594</c:v>
                </c:pt>
                <c:pt idx="14">
                  <c:v>6.0506683757209885</c:v>
                </c:pt>
                <c:pt idx="15">
                  <c:v>5.200000000000002</c:v>
                </c:pt>
                <c:pt idx="16">
                  <c:v>7.5999999999999943</c:v>
                </c:pt>
                <c:pt idx="17">
                  <c:v>7.2994115223837772</c:v>
                </c:pt>
                <c:pt idx="18">
                  <c:v>7.6480268425956277</c:v>
                </c:pt>
                <c:pt idx="19">
                  <c:v>7.5999999999999943</c:v>
                </c:pt>
                <c:pt idx="20">
                  <c:v>3</c:v>
                </c:pt>
                <c:pt idx="21">
                  <c:v>-5.0345899674332628</c:v>
                </c:pt>
                <c:pt idx="22">
                  <c:v>-6.4186551805262013</c:v>
                </c:pt>
                <c:pt idx="23">
                  <c:v>-7.200000000000002</c:v>
                </c:pt>
                <c:pt idx="24">
                  <c:v>-1.5</c:v>
                </c:pt>
                <c:pt idx="25">
                  <c:v>3.8553051360556481</c:v>
                </c:pt>
                <c:pt idx="26">
                  <c:v>3.224217966094173</c:v>
                </c:pt>
                <c:pt idx="27">
                  <c:v>5.799999999999998</c:v>
                </c:pt>
                <c:pt idx="28">
                  <c:v>9.0999999999999943</c:v>
                </c:pt>
                <c:pt idx="29">
                  <c:v>11.139623132122509</c:v>
                </c:pt>
                <c:pt idx="30">
                  <c:v>12.526375988879382</c:v>
                </c:pt>
                <c:pt idx="31">
                  <c:v>12.599999999999996</c:v>
                </c:pt>
                <c:pt idx="32">
                  <c:v>12.400000000000004</c:v>
                </c:pt>
                <c:pt idx="33">
                  <c:v>10.921621513195404</c:v>
                </c:pt>
                <c:pt idx="34">
                  <c:v>9.3731203553422375</c:v>
                </c:pt>
                <c:pt idx="35">
                  <c:v>8.2999999999999972</c:v>
                </c:pt>
                <c:pt idx="36">
                  <c:v>7.200000000000002</c:v>
                </c:pt>
                <c:pt idx="37">
                  <c:v>7.0581509988534492</c:v>
                </c:pt>
                <c:pt idx="38">
                  <c:v>6.7360747988536787</c:v>
                </c:pt>
                <c:pt idx="39">
                  <c:v>5.9000000000000057</c:v>
                </c:pt>
                <c:pt idx="40">
                  <c:v>5.200000000000002</c:v>
                </c:pt>
                <c:pt idx="41">
                  <c:v>5.8954824418568004</c:v>
                </c:pt>
                <c:pt idx="42">
                  <c:v>6.0495499621276565</c:v>
                </c:pt>
                <c:pt idx="43">
                  <c:v>7.200000000000002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8C4-4140-A2AE-E5257E4DCE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7628608"/>
        <c:axId val="567639360"/>
      </c:lineChart>
      <c:catAx>
        <c:axId val="163335566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GHEA Grapalat" panose="02000506050000020003" pitchFamily="2" charset="0"/>
                <a:ea typeface="+mn-ea"/>
                <a:cs typeface="+mn-cs"/>
              </a:defRPr>
            </a:pPr>
            <a:endParaRPr lang="en-US"/>
          </a:p>
        </c:txPr>
        <c:crossAx val="1633357375"/>
        <c:crosses val="autoZero"/>
        <c:auto val="1"/>
        <c:lblAlgn val="ctr"/>
        <c:lblOffset val="100"/>
        <c:tickLblSkip val="4"/>
        <c:tickMarkSkip val="4"/>
        <c:noMultiLvlLbl val="0"/>
      </c:catAx>
      <c:valAx>
        <c:axId val="1633357375"/>
        <c:scaling>
          <c:orientation val="minMax"/>
          <c:max val="15"/>
          <c:min val="-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GHEA Grapalat" panose="02000506050000020003" pitchFamily="2" charset="0"/>
                <a:ea typeface="+mn-ea"/>
                <a:cs typeface="+mn-cs"/>
              </a:defRPr>
            </a:pPr>
            <a:endParaRPr lang="en-US"/>
          </a:p>
        </c:txPr>
        <c:crossAx val="1633355663"/>
        <c:crosses val="autoZero"/>
        <c:crossBetween val="between"/>
        <c:majorUnit val="5"/>
      </c:valAx>
      <c:valAx>
        <c:axId val="567639360"/>
        <c:scaling>
          <c:orientation val="minMax"/>
          <c:max val="15"/>
          <c:min val="-10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GHEA Grapalat" panose="02000506050000020003" pitchFamily="2" charset="0"/>
                <a:ea typeface="+mn-ea"/>
                <a:cs typeface="+mn-cs"/>
              </a:defRPr>
            </a:pPr>
            <a:endParaRPr lang="ru-AM"/>
          </a:p>
        </c:txPr>
        <c:crossAx val="567628608"/>
        <c:crosses val="max"/>
        <c:crossBetween val="between"/>
        <c:majorUnit val="5"/>
      </c:valAx>
      <c:catAx>
        <c:axId val="5676286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67639360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"/>
          <c:y val="0.91164390032079545"/>
          <c:w val="1"/>
          <c:h val="8.8356099679204506E-2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GHEA Grapalat" panose="02000506050000020003" pitchFamily="2" charset="0"/>
              <a:ea typeface="+mn-ea"/>
              <a:cs typeface="+mn-cs"/>
            </a:defRPr>
          </a:pPr>
          <a:endParaRPr lang="ru-AM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tx1"/>
      </a:solidFill>
    </a:ln>
    <a:effectLst/>
  </c:spPr>
  <c:txPr>
    <a:bodyPr/>
    <a:lstStyle/>
    <a:p>
      <a:pPr>
        <a:defRPr sz="800">
          <a:solidFill>
            <a:schemeClr val="tx1"/>
          </a:solidFill>
          <a:latin typeface="GHEA Grapalat" panose="02000506050000020003" pitchFamily="2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981059544668898E-2"/>
          <c:y val="2.6536342592592591E-2"/>
          <c:w val="0.93628307107551534"/>
          <c:h val="0.77375807978652733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Within effect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elete val="1"/>
          </c:dLbls>
          <c:cat>
            <c:numRef>
              <c:f>Лист1!$A$2:$A$13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numCache>
            </c:numRef>
          </c:cat>
          <c:val>
            <c:numRef>
              <c:f>Лист1!$B$2:$B$13</c:f>
              <c:numCache>
                <c:formatCode>0.00</c:formatCode>
                <c:ptCount val="12"/>
                <c:pt idx="0">
                  <c:v>2.7434505244933936E-2</c:v>
                </c:pt>
                <c:pt idx="1">
                  <c:v>0.10110662254834955</c:v>
                </c:pt>
                <c:pt idx="2">
                  <c:v>0.13272368808250906</c:v>
                </c:pt>
                <c:pt idx="3">
                  <c:v>9.0974595685197335E-2</c:v>
                </c:pt>
                <c:pt idx="4">
                  <c:v>4.736374914667843E-2</c:v>
                </c:pt>
                <c:pt idx="5">
                  <c:v>3.6048429690904452E-2</c:v>
                </c:pt>
                <c:pt idx="6">
                  <c:v>1.9216007111150818E-2</c:v>
                </c:pt>
                <c:pt idx="7">
                  <c:v>-5.0764481875637993E-2</c:v>
                </c:pt>
                <c:pt idx="8">
                  <c:v>3.4708132824495141E-2</c:v>
                </c:pt>
                <c:pt idx="9">
                  <c:v>0.15093189514915833</c:v>
                </c:pt>
                <c:pt idx="10">
                  <c:v>0.11474725242236652</c:v>
                </c:pt>
                <c:pt idx="11">
                  <c:v>0.10601142881560992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05-B542-80B3-4F73749008C9}"/>
            </c:ext>
          </c:extLst>
        </c:ser>
        <c:ser>
          <c:idx val="2"/>
          <c:order val="1"/>
          <c:tx>
            <c:strRef>
              <c:f>Лист1!$C$1</c:f>
              <c:strCache>
                <c:ptCount val="1"/>
                <c:pt idx="0">
                  <c:v>Static effect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elete val="1"/>
          </c:dLbls>
          <c:cat>
            <c:numRef>
              <c:f>Лист1!$A$2:$A$13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numCache>
            </c:numRef>
          </c:cat>
          <c:val>
            <c:numRef>
              <c:f>Лист1!$C$2:$C$13</c:f>
              <c:numCache>
                <c:formatCode>0.00</c:formatCode>
                <c:ptCount val="12"/>
                <c:pt idx="0">
                  <c:v>1.7842189250954238E-2</c:v>
                </c:pt>
                <c:pt idx="1">
                  <c:v>-2.1012177572692185E-3</c:v>
                </c:pt>
                <c:pt idx="2">
                  <c:v>-1.4708106117894734E-2</c:v>
                </c:pt>
                <c:pt idx="3">
                  <c:v>-4.8963034311477645E-3</c:v>
                </c:pt>
                <c:pt idx="4">
                  <c:v>2.4217133260072243E-2</c:v>
                </c:pt>
                <c:pt idx="5">
                  <c:v>9.0301122288539634E-2</c:v>
                </c:pt>
                <c:pt idx="6">
                  <c:v>7.2046404115274021E-2</c:v>
                </c:pt>
                <c:pt idx="7">
                  <c:v>1.681205325969563E-2</c:v>
                </c:pt>
                <c:pt idx="8">
                  <c:v>4.0901282325715499E-3</c:v>
                </c:pt>
                <c:pt idx="9">
                  <c:v>6.9996612829123905E-3</c:v>
                </c:pt>
                <c:pt idx="10">
                  <c:v>2.0119160986694244E-2</c:v>
                </c:pt>
                <c:pt idx="11">
                  <c:v>2.9224977829816869E-3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05-B542-80B3-4F73749008C9}"/>
            </c:ext>
          </c:extLst>
        </c:ser>
        <c:ser>
          <c:idx val="3"/>
          <c:order val="2"/>
          <c:tx>
            <c:strRef>
              <c:f>Лист1!$D$1</c:f>
              <c:strCache>
                <c:ptCount val="1"/>
                <c:pt idx="0">
                  <c:v>Dynamic effect</c:v>
                </c:pt>
              </c:strCache>
            </c:strRef>
          </c:tx>
          <c:spPr>
            <a:solidFill>
              <a:schemeClr val="accent4"/>
            </a:solidFill>
            <a:ln w="9525">
              <a:solidFill>
                <a:schemeClr val="tx1"/>
              </a:solidFill>
            </a:ln>
            <a:effectLst/>
          </c:spPr>
          <c:invertIfNegative val="0"/>
          <c:dLbls>
            <c:delete val="1"/>
          </c:dLbls>
          <c:cat>
            <c:numRef>
              <c:f>Лист1!$A$2:$A$13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numCache>
            </c:numRef>
          </c:cat>
          <c:val>
            <c:numRef>
              <c:f>Лист1!$D$2:$D$13</c:f>
              <c:numCache>
                <c:formatCode>0.00</c:formatCode>
                <c:ptCount val="12"/>
                <c:pt idx="0">
                  <c:v>-7.8988179086617628E-3</c:v>
                </c:pt>
                <c:pt idx="1">
                  <c:v>-1.5467638060718389E-3</c:v>
                </c:pt>
                <c:pt idx="2">
                  <c:v>5.9203043672092343E-4</c:v>
                </c:pt>
                <c:pt idx="3">
                  <c:v>-1.9737223453742446E-3</c:v>
                </c:pt>
                <c:pt idx="4">
                  <c:v>1.3545575017723265E-3</c:v>
                </c:pt>
                <c:pt idx="5">
                  <c:v>-9.1724396081197257E-2</c:v>
                </c:pt>
                <c:pt idx="6">
                  <c:v>-1.5845356743989184E-2</c:v>
                </c:pt>
                <c:pt idx="7">
                  <c:v>-6.5736596443211727E-3</c:v>
                </c:pt>
                <c:pt idx="8">
                  <c:v>-3.5274585858598387E-3</c:v>
                </c:pt>
                <c:pt idx="9">
                  <c:v>1.0432594865477519E-3</c:v>
                </c:pt>
                <c:pt idx="10">
                  <c:v>6.3130659187825595E-5</c:v>
                </c:pt>
                <c:pt idx="11">
                  <c:v>-5.0538043704211029E-3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505-B542-80B3-4F73749008C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228078271"/>
        <c:axId val="160556671"/>
      </c:barChart>
      <c:lineChart>
        <c:grouping val="standard"/>
        <c:varyColors val="0"/>
        <c:ser>
          <c:idx val="0"/>
          <c:order val="3"/>
          <c:tx>
            <c:strRef>
              <c:f>Лист1!$E$1</c:f>
              <c:strCache>
                <c:ptCount val="1"/>
                <c:pt idx="0">
                  <c:v>Shift share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numRef>
              <c:f>Лист1!$A$2:$A$13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numCache>
            </c:numRef>
          </c:cat>
          <c:val>
            <c:numRef>
              <c:f>Лист1!$E$2:$E$13</c:f>
              <c:numCache>
                <c:formatCode>0.00</c:formatCode>
                <c:ptCount val="12"/>
                <c:pt idx="0">
                  <c:v>3.7377876587226411E-2</c:v>
                </c:pt>
                <c:pt idx="1">
                  <c:v>9.7458640985008491E-2</c:v>
                </c:pt>
                <c:pt idx="2">
                  <c:v>0.11860761240133524</c:v>
                </c:pt>
                <c:pt idx="3">
                  <c:v>8.4104569908675333E-2</c:v>
                </c:pt>
                <c:pt idx="4">
                  <c:v>7.2935439908522998E-2</c:v>
                </c:pt>
                <c:pt idx="5">
                  <c:v>3.4625155898246829E-2</c:v>
                </c:pt>
                <c:pt idx="6">
                  <c:v>7.5417054482435658E-2</c:v>
                </c:pt>
                <c:pt idx="7">
                  <c:v>-4.0526088260263535E-2</c:v>
                </c:pt>
                <c:pt idx="8">
                  <c:v>3.5270802471206855E-2</c:v>
                </c:pt>
                <c:pt idx="9">
                  <c:v>0.15897481591861848</c:v>
                </c:pt>
                <c:pt idx="10">
                  <c:v>0.13492954406824861</c:v>
                </c:pt>
                <c:pt idx="11">
                  <c:v>0.1038801222281705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505-B542-80B3-4F73749008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8078271"/>
        <c:axId val="160556671"/>
      </c:lineChart>
      <c:catAx>
        <c:axId val="228078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GHEA Grapalat" panose="02000506050000020003" pitchFamily="2" charset="0"/>
                <a:ea typeface="+mn-ea"/>
                <a:cs typeface="+mn-cs"/>
              </a:defRPr>
            </a:pPr>
            <a:endParaRPr lang="en-US"/>
          </a:p>
        </c:txPr>
        <c:crossAx val="160556671"/>
        <c:crosses val="autoZero"/>
        <c:auto val="1"/>
        <c:lblAlgn val="ctr"/>
        <c:lblOffset val="100"/>
        <c:noMultiLvlLbl val="0"/>
      </c:catAx>
      <c:valAx>
        <c:axId val="160556671"/>
        <c:scaling>
          <c:orientation val="minMax"/>
          <c:max val="0.18"/>
          <c:min val="-0.1"/>
        </c:scaling>
        <c:delete val="0"/>
        <c:axPos val="l"/>
        <c:numFmt formatCode="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GHEA Grapalat" panose="02000506050000020003" pitchFamily="2" charset="0"/>
                <a:ea typeface="+mn-ea"/>
                <a:cs typeface="+mn-cs"/>
              </a:defRPr>
            </a:pPr>
            <a:endParaRPr lang="en-US"/>
          </a:p>
        </c:txPr>
        <c:crossAx val="228078271"/>
        <c:crosses val="autoZero"/>
        <c:crossBetween val="between"/>
        <c:majorUnit val="4.0000000000000008E-2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"/>
          <c:y val="0.93437592592592589"/>
          <c:w val="1"/>
          <c:h val="6.5624131220461498E-2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GHEA Grapalat" panose="02000506050000020003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tx1"/>
      </a:solidFill>
    </a:ln>
    <a:effectLst/>
  </c:spPr>
  <c:txPr>
    <a:bodyPr/>
    <a:lstStyle/>
    <a:p>
      <a:pPr>
        <a:defRPr sz="800">
          <a:solidFill>
            <a:schemeClr val="tx1"/>
          </a:solidFill>
          <a:latin typeface="GHEA Grapalat" panose="02000506050000020003" pitchFamily="2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981059544668898E-2"/>
          <c:y val="2.6536342592592591E-2"/>
          <c:w val="0.93409499331772772"/>
          <c:h val="0.77375807978652733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Within effect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elete val="1"/>
          </c:dLbls>
          <c:cat>
            <c:numRef>
              <c:f>Лист1!$A$2:$A$13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numCache>
            </c:numRef>
          </c:cat>
          <c:val>
            <c:numRef>
              <c:f>Лист1!$B$2:$B$13</c:f>
              <c:numCache>
                <c:formatCode>0.00</c:formatCode>
                <c:ptCount val="12"/>
                <c:pt idx="0">
                  <c:v>2.7434505244933936E-2</c:v>
                </c:pt>
                <c:pt idx="1">
                  <c:v>0.10110662254834955</c:v>
                </c:pt>
                <c:pt idx="2">
                  <c:v>0.13272368808250906</c:v>
                </c:pt>
                <c:pt idx="3">
                  <c:v>9.0974595685197335E-2</c:v>
                </c:pt>
                <c:pt idx="4">
                  <c:v>4.736374914667843E-2</c:v>
                </c:pt>
                <c:pt idx="5">
                  <c:v>3.6048429690904452E-2</c:v>
                </c:pt>
                <c:pt idx="6">
                  <c:v>1.9216007111150818E-2</c:v>
                </c:pt>
                <c:pt idx="7">
                  <c:v>-5.0764481875637993E-2</c:v>
                </c:pt>
                <c:pt idx="8">
                  <c:v>3.4708132824495141E-2</c:v>
                </c:pt>
                <c:pt idx="9">
                  <c:v>0.15093189514915833</c:v>
                </c:pt>
                <c:pt idx="10">
                  <c:v>0.11474725242236652</c:v>
                </c:pt>
                <c:pt idx="11">
                  <c:v>0.10601142881560992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28-7249-A401-24BEEF2D98F0}"/>
            </c:ext>
          </c:extLst>
        </c:ser>
        <c:ser>
          <c:idx val="2"/>
          <c:order val="1"/>
          <c:tx>
            <c:strRef>
              <c:f>Лист1!$C$1</c:f>
              <c:strCache>
                <c:ptCount val="1"/>
                <c:pt idx="0">
                  <c:v>Between effect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elete val="1"/>
          </c:dLbls>
          <c:cat>
            <c:numRef>
              <c:f>Лист1!$A$2:$A$13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numCache>
            </c:numRef>
          </c:cat>
          <c:val>
            <c:numRef>
              <c:f>Лист1!$C$2:$C$13</c:f>
              <c:numCache>
                <c:formatCode>0.00</c:formatCode>
                <c:ptCount val="12"/>
                <c:pt idx="0">
                  <c:v>9.9433713422924751E-3</c:v>
                </c:pt>
                <c:pt idx="1">
                  <c:v>-3.6479815633410576E-3</c:v>
                </c:pt>
                <c:pt idx="2">
                  <c:v>-1.4116075681173811E-2</c:v>
                </c:pt>
                <c:pt idx="3">
                  <c:v>-6.8700257765220091E-3</c:v>
                </c:pt>
                <c:pt idx="4">
                  <c:v>2.5571690761844571E-2</c:v>
                </c:pt>
                <c:pt idx="5">
                  <c:v>-1.4232737926576228E-3</c:v>
                </c:pt>
                <c:pt idx="6">
                  <c:v>5.620104737128484E-2</c:v>
                </c:pt>
                <c:pt idx="7">
                  <c:v>1.0238393615374458E-2</c:v>
                </c:pt>
                <c:pt idx="8">
                  <c:v>5.6266964671171111E-4</c:v>
                </c:pt>
                <c:pt idx="9">
                  <c:v>8.0429207694601417E-3</c:v>
                </c:pt>
                <c:pt idx="10">
                  <c:v>2.0182291645882068E-2</c:v>
                </c:pt>
                <c:pt idx="11">
                  <c:v>-2.131306587439416E-3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28-7249-A401-24BEEF2D98F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228078271"/>
        <c:axId val="160556671"/>
      </c:barChart>
      <c:lineChart>
        <c:grouping val="standard"/>
        <c:varyColors val="0"/>
        <c:ser>
          <c:idx val="3"/>
          <c:order val="2"/>
          <c:tx>
            <c:strRef>
              <c:f>Лист1!$D$1</c:f>
              <c:strCache>
                <c:ptCount val="1"/>
                <c:pt idx="0">
                  <c:v>Shift share</c:v>
                </c:pt>
              </c:strCache>
            </c:strRef>
          </c:tx>
          <c:spPr>
            <a:ln w="952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numRef>
              <c:f>Лист1!$A$2:$A$13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numCache>
            </c:numRef>
          </c:cat>
          <c:val>
            <c:numRef>
              <c:f>Лист1!$D$2:$D$13</c:f>
              <c:numCache>
                <c:formatCode>0.00</c:formatCode>
                <c:ptCount val="12"/>
                <c:pt idx="0">
                  <c:v>3.7377876587226411E-2</c:v>
                </c:pt>
                <c:pt idx="1">
                  <c:v>9.7458640985008491E-2</c:v>
                </c:pt>
                <c:pt idx="2">
                  <c:v>0.11860761240133524</c:v>
                </c:pt>
                <c:pt idx="3">
                  <c:v>8.4104569908675333E-2</c:v>
                </c:pt>
                <c:pt idx="4">
                  <c:v>7.2935439908522998E-2</c:v>
                </c:pt>
                <c:pt idx="5">
                  <c:v>3.4625155898246829E-2</c:v>
                </c:pt>
                <c:pt idx="6">
                  <c:v>7.5417054482435658E-2</c:v>
                </c:pt>
                <c:pt idx="7">
                  <c:v>-4.0526088260263535E-2</c:v>
                </c:pt>
                <c:pt idx="8">
                  <c:v>3.5270802471206855E-2</c:v>
                </c:pt>
                <c:pt idx="9">
                  <c:v>0.15897481591861848</c:v>
                </c:pt>
                <c:pt idx="10">
                  <c:v>0.13492954406824861</c:v>
                </c:pt>
                <c:pt idx="11">
                  <c:v>0.1038801222281705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628-7249-A401-24BEEF2D98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8078271"/>
        <c:axId val="160556671"/>
      </c:lineChart>
      <c:catAx>
        <c:axId val="228078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GHEA Grapalat" panose="02000506050000020003" pitchFamily="2" charset="0"/>
                <a:ea typeface="+mn-ea"/>
                <a:cs typeface="+mn-cs"/>
              </a:defRPr>
            </a:pPr>
            <a:endParaRPr lang="en-US"/>
          </a:p>
        </c:txPr>
        <c:crossAx val="160556671"/>
        <c:crosses val="autoZero"/>
        <c:auto val="1"/>
        <c:lblAlgn val="ctr"/>
        <c:lblOffset val="100"/>
        <c:noMultiLvlLbl val="0"/>
      </c:catAx>
      <c:valAx>
        <c:axId val="160556671"/>
        <c:scaling>
          <c:orientation val="minMax"/>
          <c:max val="0.18"/>
          <c:min val="-0.1"/>
        </c:scaling>
        <c:delete val="0"/>
        <c:axPos val="l"/>
        <c:numFmt formatCode="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GHEA Grapalat" panose="02000506050000020003" pitchFamily="2" charset="0"/>
                <a:ea typeface="+mn-ea"/>
                <a:cs typeface="+mn-cs"/>
              </a:defRPr>
            </a:pPr>
            <a:endParaRPr lang="en-US"/>
          </a:p>
        </c:txPr>
        <c:crossAx val="228078271"/>
        <c:crosses val="autoZero"/>
        <c:crossBetween val="between"/>
        <c:majorUnit val="4.0000000000000008E-2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"/>
          <c:y val="0.93437592592592589"/>
          <c:w val="1"/>
          <c:h val="6.5624131220461498E-2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GHEA Grapalat" panose="02000506050000020003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tx1"/>
      </a:solidFill>
    </a:ln>
    <a:effectLst/>
  </c:spPr>
  <c:txPr>
    <a:bodyPr/>
    <a:lstStyle/>
    <a:p>
      <a:pPr>
        <a:defRPr sz="800">
          <a:solidFill>
            <a:schemeClr val="tx1"/>
          </a:solidFill>
          <a:latin typeface="GHEA Grapalat" panose="02000506050000020003" pitchFamily="2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8EC47F-2391-0C4B-8F8D-4245B8FF8CC8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297DD6-419A-F243-BC52-E3F29C08ED16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y-AM" sz="1100" b="0" i="0" dirty="0">
              <a:latin typeface="GHEA Grapalat" panose="02000506050000020003" pitchFamily="2" charset="0"/>
            </a:rPr>
            <a:t>Ծառայությունների ոլորտի գերակայություն ՀՆԱ-ի կառուցվածքում</a:t>
          </a:r>
        </a:p>
      </dgm:t>
    </dgm:pt>
    <dgm:pt modelId="{B6C23B30-4FC9-B94E-85AB-D7770BB5D226}" type="parTrans" cxnId="{291AB0E2-4F45-3C49-B62C-942FFD834D32}">
      <dgm:prSet/>
      <dgm:spPr/>
      <dgm:t>
        <a:bodyPr/>
        <a:lstStyle/>
        <a:p>
          <a:endParaRPr lang="ru-RU" sz="1100">
            <a:latin typeface="GHEA Grapalat" panose="02000506050000020003" pitchFamily="2" charset="0"/>
          </a:endParaRPr>
        </a:p>
      </dgm:t>
    </dgm:pt>
    <dgm:pt modelId="{A309C29F-D04C-5847-AAC6-F6A86CA3D4D7}" type="sibTrans" cxnId="{291AB0E2-4F45-3C49-B62C-942FFD834D32}">
      <dgm:prSet/>
      <dgm:spPr/>
      <dgm:t>
        <a:bodyPr/>
        <a:lstStyle/>
        <a:p>
          <a:endParaRPr lang="ru-RU" sz="1100">
            <a:latin typeface="GHEA Grapalat" panose="02000506050000020003" pitchFamily="2" charset="0"/>
          </a:endParaRPr>
        </a:p>
      </dgm:t>
    </dgm:pt>
    <dgm:pt modelId="{115844D0-D8DC-544C-AC2F-E2F542E0EFE1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y-AM" sz="1100" b="0" i="0" dirty="0">
              <a:latin typeface="GHEA Grapalat" panose="02000506050000020003" pitchFamily="2" charset="0"/>
            </a:rPr>
            <a:t>Արդյունաբերական բազայի սահմանափակ դերը</a:t>
          </a:r>
        </a:p>
      </dgm:t>
    </dgm:pt>
    <dgm:pt modelId="{56903622-D52D-AD4C-B608-28EA7D7B97EA}" type="parTrans" cxnId="{27442C3E-A139-4748-B71D-163959928516}">
      <dgm:prSet/>
      <dgm:spPr/>
      <dgm:t>
        <a:bodyPr/>
        <a:lstStyle/>
        <a:p>
          <a:endParaRPr lang="ru-RU" sz="1100">
            <a:latin typeface="GHEA Grapalat" panose="02000506050000020003" pitchFamily="2" charset="0"/>
          </a:endParaRPr>
        </a:p>
      </dgm:t>
    </dgm:pt>
    <dgm:pt modelId="{31AF4127-B226-D547-82AC-BE8AD68732A8}" type="sibTrans" cxnId="{27442C3E-A139-4748-B71D-163959928516}">
      <dgm:prSet/>
      <dgm:spPr/>
      <dgm:t>
        <a:bodyPr/>
        <a:lstStyle/>
        <a:p>
          <a:endParaRPr lang="ru-RU" sz="1100">
            <a:latin typeface="GHEA Grapalat" panose="02000506050000020003" pitchFamily="2" charset="0"/>
          </a:endParaRPr>
        </a:p>
      </dgm:t>
    </dgm:pt>
    <dgm:pt modelId="{3F192C96-8204-F84F-8AE8-F163BF25BB14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y-AM" sz="1100" b="0" i="0" dirty="0">
              <a:latin typeface="GHEA Grapalat" panose="02000506050000020003" pitchFamily="2" charset="0"/>
            </a:rPr>
            <a:t>Բարձր տեխնոլոգիական արտադրության փոքր մասնաբաժին</a:t>
          </a:r>
        </a:p>
      </dgm:t>
    </dgm:pt>
    <dgm:pt modelId="{A72BFCF0-A1F2-4F43-B082-0269108F8EE4}" type="parTrans" cxnId="{D65617B3-6157-0B48-B933-A90E7FD6F71D}">
      <dgm:prSet/>
      <dgm:spPr/>
      <dgm:t>
        <a:bodyPr/>
        <a:lstStyle/>
        <a:p>
          <a:endParaRPr lang="ru-RU" sz="1100">
            <a:latin typeface="GHEA Grapalat" panose="02000506050000020003" pitchFamily="2" charset="0"/>
          </a:endParaRPr>
        </a:p>
      </dgm:t>
    </dgm:pt>
    <dgm:pt modelId="{84041485-AFB6-864B-B932-4A7F35AD8872}" type="sibTrans" cxnId="{D65617B3-6157-0B48-B933-A90E7FD6F71D}">
      <dgm:prSet/>
      <dgm:spPr/>
      <dgm:t>
        <a:bodyPr/>
        <a:lstStyle/>
        <a:p>
          <a:endParaRPr lang="ru-RU" sz="1100">
            <a:latin typeface="GHEA Grapalat" panose="02000506050000020003" pitchFamily="2" charset="0"/>
          </a:endParaRPr>
        </a:p>
      </dgm:t>
    </dgm:pt>
    <dgm:pt modelId="{7D0827D9-1B03-C040-9713-7BBF47D36FAB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y-AM" sz="1100" b="0" i="0" dirty="0">
              <a:latin typeface="GHEA Grapalat" panose="02000506050000020003" pitchFamily="2" charset="0"/>
            </a:rPr>
            <a:t>Արտահանման ոչ բավարար դիվերսիֆիկացում</a:t>
          </a:r>
        </a:p>
      </dgm:t>
    </dgm:pt>
    <dgm:pt modelId="{AC5ECCD9-938F-3944-B798-CB92CD14A107}" type="parTrans" cxnId="{47778536-FAAC-0842-B985-83C8F4D4A6B3}">
      <dgm:prSet/>
      <dgm:spPr/>
      <dgm:t>
        <a:bodyPr/>
        <a:lstStyle/>
        <a:p>
          <a:endParaRPr lang="ru-RU" sz="1100">
            <a:latin typeface="GHEA Grapalat" panose="02000506050000020003" pitchFamily="2" charset="0"/>
          </a:endParaRPr>
        </a:p>
      </dgm:t>
    </dgm:pt>
    <dgm:pt modelId="{890ADE0D-F907-A747-8148-EEA842336752}" type="sibTrans" cxnId="{47778536-FAAC-0842-B985-83C8F4D4A6B3}">
      <dgm:prSet/>
      <dgm:spPr/>
      <dgm:t>
        <a:bodyPr/>
        <a:lstStyle/>
        <a:p>
          <a:endParaRPr lang="ru-RU" sz="1100">
            <a:latin typeface="GHEA Grapalat" panose="02000506050000020003" pitchFamily="2" charset="0"/>
          </a:endParaRPr>
        </a:p>
      </dgm:t>
    </dgm:pt>
    <dgm:pt modelId="{7C040540-693C-D04F-92F2-A3DCEE90FAEA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y-AM" sz="1100" b="0" i="0" dirty="0">
              <a:latin typeface="GHEA Grapalat" panose="02000506050000020003" pitchFamily="2" charset="0"/>
            </a:rPr>
            <a:t>Արտադրողականության թույլ և անկայուն աճ</a:t>
          </a:r>
        </a:p>
      </dgm:t>
    </dgm:pt>
    <dgm:pt modelId="{221683AB-4FFF-DB49-9A67-37AFC4CFCF6C}" type="parTrans" cxnId="{8803EA5F-66F8-4D4E-8B3A-45745EEAEBE7}">
      <dgm:prSet/>
      <dgm:spPr/>
      <dgm:t>
        <a:bodyPr/>
        <a:lstStyle/>
        <a:p>
          <a:endParaRPr lang="ru-RU" sz="1100">
            <a:latin typeface="GHEA Grapalat" panose="02000506050000020003" pitchFamily="2" charset="0"/>
          </a:endParaRPr>
        </a:p>
      </dgm:t>
    </dgm:pt>
    <dgm:pt modelId="{DA512A5F-516B-C943-A045-B7573CD09B39}" type="sibTrans" cxnId="{8803EA5F-66F8-4D4E-8B3A-45745EEAEBE7}">
      <dgm:prSet/>
      <dgm:spPr/>
      <dgm:t>
        <a:bodyPr/>
        <a:lstStyle/>
        <a:p>
          <a:endParaRPr lang="ru-RU" sz="1100">
            <a:latin typeface="GHEA Grapalat" panose="02000506050000020003" pitchFamily="2" charset="0"/>
          </a:endParaRPr>
        </a:p>
      </dgm:t>
    </dgm:pt>
    <dgm:pt modelId="{ED49FDA4-4F15-9C41-B3B0-7B8BC6435F7D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y-AM" sz="1100" b="0" i="0" dirty="0">
              <a:latin typeface="GHEA Grapalat" panose="02000506050000020003" pitchFamily="2" charset="0"/>
            </a:rPr>
            <a:t>Արտաքին շոկերի նկատմամբ բարձր զգայունություն</a:t>
          </a:r>
        </a:p>
      </dgm:t>
    </dgm:pt>
    <dgm:pt modelId="{D6109CD4-7E94-3C4C-95BC-3DD5F2141C84}" type="parTrans" cxnId="{E7729421-B43E-D647-970F-ACD0CFA386BD}">
      <dgm:prSet/>
      <dgm:spPr/>
      <dgm:t>
        <a:bodyPr/>
        <a:lstStyle/>
        <a:p>
          <a:endParaRPr lang="ru-RU" sz="1100">
            <a:latin typeface="GHEA Grapalat" panose="02000506050000020003" pitchFamily="2" charset="0"/>
          </a:endParaRPr>
        </a:p>
      </dgm:t>
    </dgm:pt>
    <dgm:pt modelId="{0E541165-E0ED-E248-912E-36BFE5ABC608}" type="sibTrans" cxnId="{E7729421-B43E-D647-970F-ACD0CFA386BD}">
      <dgm:prSet/>
      <dgm:spPr/>
      <dgm:t>
        <a:bodyPr/>
        <a:lstStyle/>
        <a:p>
          <a:endParaRPr lang="ru-RU" sz="1100">
            <a:latin typeface="GHEA Grapalat" panose="02000506050000020003" pitchFamily="2" charset="0"/>
          </a:endParaRPr>
        </a:p>
      </dgm:t>
    </dgm:pt>
    <dgm:pt modelId="{119A31B5-159C-7B4C-9BE1-208452F19880}" type="pres">
      <dgm:prSet presAssocID="{3B8EC47F-2391-0C4B-8F8D-4245B8FF8CC8}" presName="linear" presStyleCnt="0">
        <dgm:presLayoutVars>
          <dgm:dir/>
          <dgm:animLvl val="lvl"/>
          <dgm:resizeHandles val="exact"/>
        </dgm:presLayoutVars>
      </dgm:prSet>
      <dgm:spPr/>
    </dgm:pt>
    <dgm:pt modelId="{4993839C-2EBC-DB49-9803-AC6615073EF4}" type="pres">
      <dgm:prSet presAssocID="{31297DD6-419A-F243-BC52-E3F29C08ED16}" presName="parentLin" presStyleCnt="0"/>
      <dgm:spPr/>
    </dgm:pt>
    <dgm:pt modelId="{980A68CA-1FF2-6742-B8A0-70E5DF41FF09}" type="pres">
      <dgm:prSet presAssocID="{31297DD6-419A-F243-BC52-E3F29C08ED16}" presName="parentLeftMargin" presStyleLbl="node1" presStyleIdx="0" presStyleCnt="6"/>
      <dgm:spPr/>
    </dgm:pt>
    <dgm:pt modelId="{BB23DFE7-419B-FD40-96EC-017CEB8D84E3}" type="pres">
      <dgm:prSet presAssocID="{31297DD6-419A-F243-BC52-E3F29C08ED16}" presName="parentText" presStyleLbl="node1" presStyleIdx="0" presStyleCnt="6" custScaleX="131217">
        <dgm:presLayoutVars>
          <dgm:chMax val="0"/>
          <dgm:bulletEnabled val="1"/>
        </dgm:presLayoutVars>
      </dgm:prSet>
      <dgm:spPr/>
    </dgm:pt>
    <dgm:pt modelId="{B9CCC183-370A-DE45-B6A6-7D8D63E7B070}" type="pres">
      <dgm:prSet presAssocID="{31297DD6-419A-F243-BC52-E3F29C08ED16}" presName="negativeSpace" presStyleCnt="0"/>
      <dgm:spPr/>
    </dgm:pt>
    <dgm:pt modelId="{BF0958F2-391A-DE40-B770-5786F1126E97}" type="pres">
      <dgm:prSet presAssocID="{31297DD6-419A-F243-BC52-E3F29C08ED16}" presName="childText" presStyleLbl="conFgAcc1" presStyleIdx="0" presStyleCnt="6">
        <dgm:presLayoutVars>
          <dgm:bulletEnabled val="1"/>
        </dgm:presLayoutVars>
      </dgm:prSet>
      <dgm:spPr>
        <a:ln w="15875">
          <a:solidFill>
            <a:schemeClr val="accent1"/>
          </a:solidFill>
        </a:ln>
      </dgm:spPr>
    </dgm:pt>
    <dgm:pt modelId="{5FBD55E5-6E5E-E54A-8157-CE2D80B2E0D2}" type="pres">
      <dgm:prSet presAssocID="{A309C29F-D04C-5847-AAC6-F6A86CA3D4D7}" presName="spaceBetweenRectangles" presStyleCnt="0"/>
      <dgm:spPr/>
    </dgm:pt>
    <dgm:pt modelId="{B357B9CF-6449-764A-9C72-134A616FE084}" type="pres">
      <dgm:prSet presAssocID="{115844D0-D8DC-544C-AC2F-E2F542E0EFE1}" presName="parentLin" presStyleCnt="0"/>
      <dgm:spPr/>
    </dgm:pt>
    <dgm:pt modelId="{E4ED0523-87CE-7740-A0CB-4382601D784B}" type="pres">
      <dgm:prSet presAssocID="{115844D0-D8DC-544C-AC2F-E2F542E0EFE1}" presName="parentLeftMargin" presStyleLbl="node1" presStyleIdx="0" presStyleCnt="6"/>
      <dgm:spPr/>
    </dgm:pt>
    <dgm:pt modelId="{589C35ED-CC0F-0A4D-9FF8-49869B12A30F}" type="pres">
      <dgm:prSet presAssocID="{115844D0-D8DC-544C-AC2F-E2F542E0EFE1}" presName="parentText" presStyleLbl="node1" presStyleIdx="1" presStyleCnt="6" custScaleX="131217">
        <dgm:presLayoutVars>
          <dgm:chMax val="0"/>
          <dgm:bulletEnabled val="1"/>
        </dgm:presLayoutVars>
      </dgm:prSet>
      <dgm:spPr/>
    </dgm:pt>
    <dgm:pt modelId="{A986BB4E-B294-9B40-8733-49E435816BF1}" type="pres">
      <dgm:prSet presAssocID="{115844D0-D8DC-544C-AC2F-E2F542E0EFE1}" presName="negativeSpace" presStyleCnt="0"/>
      <dgm:spPr/>
    </dgm:pt>
    <dgm:pt modelId="{CAED7271-F80A-0646-B171-D987FD9B7A18}" type="pres">
      <dgm:prSet presAssocID="{115844D0-D8DC-544C-AC2F-E2F542E0EFE1}" presName="childText" presStyleLbl="conFgAcc1" presStyleIdx="1" presStyleCnt="6">
        <dgm:presLayoutVars>
          <dgm:bulletEnabled val="1"/>
        </dgm:presLayoutVars>
      </dgm:prSet>
      <dgm:spPr>
        <a:ln w="15875">
          <a:solidFill>
            <a:schemeClr val="accent1"/>
          </a:solidFill>
        </a:ln>
      </dgm:spPr>
    </dgm:pt>
    <dgm:pt modelId="{0A927C49-482E-1A45-A714-2ECA603053B8}" type="pres">
      <dgm:prSet presAssocID="{31AF4127-B226-D547-82AC-BE8AD68732A8}" presName="spaceBetweenRectangles" presStyleCnt="0"/>
      <dgm:spPr/>
    </dgm:pt>
    <dgm:pt modelId="{8A4F219F-9621-5446-996B-17A4764FEAA3}" type="pres">
      <dgm:prSet presAssocID="{3F192C96-8204-F84F-8AE8-F163BF25BB14}" presName="parentLin" presStyleCnt="0"/>
      <dgm:spPr/>
    </dgm:pt>
    <dgm:pt modelId="{74C5A3FF-41E5-CA4F-9870-BFB202A62D72}" type="pres">
      <dgm:prSet presAssocID="{3F192C96-8204-F84F-8AE8-F163BF25BB14}" presName="parentLeftMargin" presStyleLbl="node1" presStyleIdx="1" presStyleCnt="6"/>
      <dgm:spPr/>
    </dgm:pt>
    <dgm:pt modelId="{1E9AC89C-170F-BD45-B94C-A0CD97CD94E9}" type="pres">
      <dgm:prSet presAssocID="{3F192C96-8204-F84F-8AE8-F163BF25BB14}" presName="parentText" presStyleLbl="node1" presStyleIdx="2" presStyleCnt="6" custScaleX="131217">
        <dgm:presLayoutVars>
          <dgm:chMax val="0"/>
          <dgm:bulletEnabled val="1"/>
        </dgm:presLayoutVars>
      </dgm:prSet>
      <dgm:spPr/>
    </dgm:pt>
    <dgm:pt modelId="{95B94F0B-8B4E-2A4B-8934-93CE07FEFCF5}" type="pres">
      <dgm:prSet presAssocID="{3F192C96-8204-F84F-8AE8-F163BF25BB14}" presName="negativeSpace" presStyleCnt="0"/>
      <dgm:spPr/>
    </dgm:pt>
    <dgm:pt modelId="{5D3034B0-4175-7A40-9986-CB3D22EB2DF6}" type="pres">
      <dgm:prSet presAssocID="{3F192C96-8204-F84F-8AE8-F163BF25BB14}" presName="childText" presStyleLbl="conFgAcc1" presStyleIdx="2" presStyleCnt="6">
        <dgm:presLayoutVars>
          <dgm:bulletEnabled val="1"/>
        </dgm:presLayoutVars>
      </dgm:prSet>
      <dgm:spPr>
        <a:ln w="15875">
          <a:solidFill>
            <a:schemeClr val="accent1"/>
          </a:solidFill>
        </a:ln>
      </dgm:spPr>
    </dgm:pt>
    <dgm:pt modelId="{033200BB-1861-C94A-9F11-2D8DA6C44F81}" type="pres">
      <dgm:prSet presAssocID="{84041485-AFB6-864B-B932-4A7F35AD8872}" presName="spaceBetweenRectangles" presStyleCnt="0"/>
      <dgm:spPr/>
    </dgm:pt>
    <dgm:pt modelId="{9CB6087B-729B-6D42-AB00-86C5C31E82E0}" type="pres">
      <dgm:prSet presAssocID="{7D0827D9-1B03-C040-9713-7BBF47D36FAB}" presName="parentLin" presStyleCnt="0"/>
      <dgm:spPr/>
    </dgm:pt>
    <dgm:pt modelId="{B1DCA7EF-839C-E043-9FE5-FEE7E89459BE}" type="pres">
      <dgm:prSet presAssocID="{7D0827D9-1B03-C040-9713-7BBF47D36FAB}" presName="parentLeftMargin" presStyleLbl="node1" presStyleIdx="2" presStyleCnt="6"/>
      <dgm:spPr/>
    </dgm:pt>
    <dgm:pt modelId="{4BC20218-5D73-EC44-A43B-EE83849116B0}" type="pres">
      <dgm:prSet presAssocID="{7D0827D9-1B03-C040-9713-7BBF47D36FAB}" presName="parentText" presStyleLbl="node1" presStyleIdx="3" presStyleCnt="6" custScaleX="131217">
        <dgm:presLayoutVars>
          <dgm:chMax val="0"/>
          <dgm:bulletEnabled val="1"/>
        </dgm:presLayoutVars>
      </dgm:prSet>
      <dgm:spPr/>
    </dgm:pt>
    <dgm:pt modelId="{E8260DB2-D925-2B42-A886-DCC9DEF077D5}" type="pres">
      <dgm:prSet presAssocID="{7D0827D9-1B03-C040-9713-7BBF47D36FAB}" presName="negativeSpace" presStyleCnt="0"/>
      <dgm:spPr/>
    </dgm:pt>
    <dgm:pt modelId="{C2E21939-2723-FB48-9754-2BD9028B4085}" type="pres">
      <dgm:prSet presAssocID="{7D0827D9-1B03-C040-9713-7BBF47D36FAB}" presName="childText" presStyleLbl="conFgAcc1" presStyleIdx="3" presStyleCnt="6">
        <dgm:presLayoutVars>
          <dgm:bulletEnabled val="1"/>
        </dgm:presLayoutVars>
      </dgm:prSet>
      <dgm:spPr>
        <a:ln w="15875">
          <a:solidFill>
            <a:schemeClr val="accent1"/>
          </a:solidFill>
        </a:ln>
      </dgm:spPr>
    </dgm:pt>
    <dgm:pt modelId="{1237B560-6608-F945-8E64-548A28A0B367}" type="pres">
      <dgm:prSet presAssocID="{890ADE0D-F907-A747-8148-EEA842336752}" presName="spaceBetweenRectangles" presStyleCnt="0"/>
      <dgm:spPr/>
    </dgm:pt>
    <dgm:pt modelId="{7A55BE9C-D575-114D-A4B6-8296EA8A1740}" type="pres">
      <dgm:prSet presAssocID="{7C040540-693C-D04F-92F2-A3DCEE90FAEA}" presName="parentLin" presStyleCnt="0"/>
      <dgm:spPr/>
    </dgm:pt>
    <dgm:pt modelId="{3D153D5C-BBDE-2C40-8582-04E62CE948A3}" type="pres">
      <dgm:prSet presAssocID="{7C040540-693C-D04F-92F2-A3DCEE90FAEA}" presName="parentLeftMargin" presStyleLbl="node1" presStyleIdx="3" presStyleCnt="6"/>
      <dgm:spPr/>
    </dgm:pt>
    <dgm:pt modelId="{7BB27821-1F0F-A040-8173-B6625B03B15F}" type="pres">
      <dgm:prSet presAssocID="{7C040540-693C-D04F-92F2-A3DCEE90FAEA}" presName="parentText" presStyleLbl="node1" presStyleIdx="4" presStyleCnt="6" custScaleX="131217">
        <dgm:presLayoutVars>
          <dgm:chMax val="0"/>
          <dgm:bulletEnabled val="1"/>
        </dgm:presLayoutVars>
      </dgm:prSet>
      <dgm:spPr/>
    </dgm:pt>
    <dgm:pt modelId="{5C060F79-5920-5D48-A25C-5183E2BE5FFD}" type="pres">
      <dgm:prSet presAssocID="{7C040540-693C-D04F-92F2-A3DCEE90FAEA}" presName="negativeSpace" presStyleCnt="0"/>
      <dgm:spPr/>
    </dgm:pt>
    <dgm:pt modelId="{9915273C-8D14-194F-B1F2-4D501CE523F9}" type="pres">
      <dgm:prSet presAssocID="{7C040540-693C-D04F-92F2-A3DCEE90FAEA}" presName="childText" presStyleLbl="conFgAcc1" presStyleIdx="4" presStyleCnt="6">
        <dgm:presLayoutVars>
          <dgm:bulletEnabled val="1"/>
        </dgm:presLayoutVars>
      </dgm:prSet>
      <dgm:spPr>
        <a:ln w="15875">
          <a:solidFill>
            <a:schemeClr val="accent1"/>
          </a:solidFill>
        </a:ln>
      </dgm:spPr>
    </dgm:pt>
    <dgm:pt modelId="{6EB2197D-8E87-C342-B44F-9D5036149ED4}" type="pres">
      <dgm:prSet presAssocID="{DA512A5F-516B-C943-A045-B7573CD09B39}" presName="spaceBetweenRectangles" presStyleCnt="0"/>
      <dgm:spPr/>
    </dgm:pt>
    <dgm:pt modelId="{A662DDA9-FEED-5743-BC61-4CE7FD61585B}" type="pres">
      <dgm:prSet presAssocID="{ED49FDA4-4F15-9C41-B3B0-7B8BC6435F7D}" presName="parentLin" presStyleCnt="0"/>
      <dgm:spPr/>
    </dgm:pt>
    <dgm:pt modelId="{B9025589-F3AD-6A4B-8243-0521B268C17D}" type="pres">
      <dgm:prSet presAssocID="{ED49FDA4-4F15-9C41-B3B0-7B8BC6435F7D}" presName="parentLeftMargin" presStyleLbl="node1" presStyleIdx="4" presStyleCnt="6"/>
      <dgm:spPr/>
    </dgm:pt>
    <dgm:pt modelId="{3FF66AC6-94AB-B045-BB98-214B66EFE3F2}" type="pres">
      <dgm:prSet presAssocID="{ED49FDA4-4F15-9C41-B3B0-7B8BC6435F7D}" presName="parentText" presStyleLbl="node1" presStyleIdx="5" presStyleCnt="6" custScaleX="131217">
        <dgm:presLayoutVars>
          <dgm:chMax val="0"/>
          <dgm:bulletEnabled val="1"/>
        </dgm:presLayoutVars>
      </dgm:prSet>
      <dgm:spPr/>
    </dgm:pt>
    <dgm:pt modelId="{491BF513-F542-C64D-8D25-7138D79FD1EC}" type="pres">
      <dgm:prSet presAssocID="{ED49FDA4-4F15-9C41-B3B0-7B8BC6435F7D}" presName="negativeSpace" presStyleCnt="0"/>
      <dgm:spPr/>
    </dgm:pt>
    <dgm:pt modelId="{4DFE5ACD-51E0-0C4D-92EF-E0EF6E37B41A}" type="pres">
      <dgm:prSet presAssocID="{ED49FDA4-4F15-9C41-B3B0-7B8BC6435F7D}" presName="childText" presStyleLbl="conFgAcc1" presStyleIdx="5" presStyleCnt="6">
        <dgm:presLayoutVars>
          <dgm:bulletEnabled val="1"/>
        </dgm:presLayoutVars>
      </dgm:prSet>
      <dgm:spPr>
        <a:ln w="15875">
          <a:solidFill>
            <a:schemeClr val="accent1"/>
          </a:solidFill>
        </a:ln>
      </dgm:spPr>
    </dgm:pt>
  </dgm:ptLst>
  <dgm:cxnLst>
    <dgm:cxn modelId="{06BD650D-430A-2F41-AF9D-E8FF5C1932C3}" type="presOf" srcId="{3B8EC47F-2391-0C4B-8F8D-4245B8FF8CC8}" destId="{119A31B5-159C-7B4C-9BE1-208452F19880}" srcOrd="0" destOrd="0" presId="urn:microsoft.com/office/officeart/2005/8/layout/list1"/>
    <dgm:cxn modelId="{E7729421-B43E-D647-970F-ACD0CFA386BD}" srcId="{3B8EC47F-2391-0C4B-8F8D-4245B8FF8CC8}" destId="{ED49FDA4-4F15-9C41-B3B0-7B8BC6435F7D}" srcOrd="5" destOrd="0" parTransId="{D6109CD4-7E94-3C4C-95BC-3DD5F2141C84}" sibTransId="{0E541165-E0ED-E248-912E-36BFE5ABC608}"/>
    <dgm:cxn modelId="{08CF5F26-F5B2-AF4D-AAED-9CD9260BE5EF}" type="presOf" srcId="{ED49FDA4-4F15-9C41-B3B0-7B8BC6435F7D}" destId="{3FF66AC6-94AB-B045-BB98-214B66EFE3F2}" srcOrd="1" destOrd="0" presId="urn:microsoft.com/office/officeart/2005/8/layout/list1"/>
    <dgm:cxn modelId="{47778536-FAAC-0842-B985-83C8F4D4A6B3}" srcId="{3B8EC47F-2391-0C4B-8F8D-4245B8FF8CC8}" destId="{7D0827D9-1B03-C040-9713-7BBF47D36FAB}" srcOrd="3" destOrd="0" parTransId="{AC5ECCD9-938F-3944-B798-CB92CD14A107}" sibTransId="{890ADE0D-F907-A747-8148-EEA842336752}"/>
    <dgm:cxn modelId="{56714F3A-C373-B249-8087-31061FBE60C3}" type="presOf" srcId="{3F192C96-8204-F84F-8AE8-F163BF25BB14}" destId="{74C5A3FF-41E5-CA4F-9870-BFB202A62D72}" srcOrd="0" destOrd="0" presId="urn:microsoft.com/office/officeart/2005/8/layout/list1"/>
    <dgm:cxn modelId="{E095253E-2A8A-BD4B-A0BF-E6D8C5916FA2}" type="presOf" srcId="{7C040540-693C-D04F-92F2-A3DCEE90FAEA}" destId="{7BB27821-1F0F-A040-8173-B6625B03B15F}" srcOrd="1" destOrd="0" presId="urn:microsoft.com/office/officeart/2005/8/layout/list1"/>
    <dgm:cxn modelId="{27442C3E-A139-4748-B71D-163959928516}" srcId="{3B8EC47F-2391-0C4B-8F8D-4245B8FF8CC8}" destId="{115844D0-D8DC-544C-AC2F-E2F542E0EFE1}" srcOrd="1" destOrd="0" parTransId="{56903622-D52D-AD4C-B608-28EA7D7B97EA}" sibTransId="{31AF4127-B226-D547-82AC-BE8AD68732A8}"/>
    <dgm:cxn modelId="{A3ABE04F-9BCD-8E4A-97D5-B90FBB63CAF9}" type="presOf" srcId="{3F192C96-8204-F84F-8AE8-F163BF25BB14}" destId="{1E9AC89C-170F-BD45-B94C-A0CD97CD94E9}" srcOrd="1" destOrd="0" presId="urn:microsoft.com/office/officeart/2005/8/layout/list1"/>
    <dgm:cxn modelId="{8803EA5F-66F8-4D4E-8B3A-45745EEAEBE7}" srcId="{3B8EC47F-2391-0C4B-8F8D-4245B8FF8CC8}" destId="{7C040540-693C-D04F-92F2-A3DCEE90FAEA}" srcOrd="4" destOrd="0" parTransId="{221683AB-4FFF-DB49-9A67-37AFC4CFCF6C}" sibTransId="{DA512A5F-516B-C943-A045-B7573CD09B39}"/>
    <dgm:cxn modelId="{AF795860-9741-9B49-AEC6-343162B2A59D}" type="presOf" srcId="{ED49FDA4-4F15-9C41-B3B0-7B8BC6435F7D}" destId="{B9025589-F3AD-6A4B-8243-0521B268C17D}" srcOrd="0" destOrd="0" presId="urn:microsoft.com/office/officeart/2005/8/layout/list1"/>
    <dgm:cxn modelId="{A6F10C74-9032-1E4B-956A-44E9FEEB6B80}" type="presOf" srcId="{7D0827D9-1B03-C040-9713-7BBF47D36FAB}" destId="{4BC20218-5D73-EC44-A43B-EE83849116B0}" srcOrd="1" destOrd="0" presId="urn:microsoft.com/office/officeart/2005/8/layout/list1"/>
    <dgm:cxn modelId="{169AE875-8DF0-A346-927C-3EE2270E72E4}" type="presOf" srcId="{31297DD6-419A-F243-BC52-E3F29C08ED16}" destId="{980A68CA-1FF2-6742-B8A0-70E5DF41FF09}" srcOrd="0" destOrd="0" presId="urn:microsoft.com/office/officeart/2005/8/layout/list1"/>
    <dgm:cxn modelId="{CBF25E91-071A-5C4F-AD61-DDFF80E8E59D}" type="presOf" srcId="{7D0827D9-1B03-C040-9713-7BBF47D36FAB}" destId="{B1DCA7EF-839C-E043-9FE5-FEE7E89459BE}" srcOrd="0" destOrd="0" presId="urn:microsoft.com/office/officeart/2005/8/layout/list1"/>
    <dgm:cxn modelId="{10AC12A3-7301-0445-99B3-25BF59BBEEBC}" type="presOf" srcId="{7C040540-693C-D04F-92F2-A3DCEE90FAEA}" destId="{3D153D5C-BBDE-2C40-8582-04E62CE948A3}" srcOrd="0" destOrd="0" presId="urn:microsoft.com/office/officeart/2005/8/layout/list1"/>
    <dgm:cxn modelId="{D65617B3-6157-0B48-B933-A90E7FD6F71D}" srcId="{3B8EC47F-2391-0C4B-8F8D-4245B8FF8CC8}" destId="{3F192C96-8204-F84F-8AE8-F163BF25BB14}" srcOrd="2" destOrd="0" parTransId="{A72BFCF0-A1F2-4F43-B082-0269108F8EE4}" sibTransId="{84041485-AFB6-864B-B932-4A7F35AD8872}"/>
    <dgm:cxn modelId="{9E96CCB7-2E97-B143-B47B-A31243860687}" type="presOf" srcId="{115844D0-D8DC-544C-AC2F-E2F542E0EFE1}" destId="{E4ED0523-87CE-7740-A0CB-4382601D784B}" srcOrd="0" destOrd="0" presId="urn:microsoft.com/office/officeart/2005/8/layout/list1"/>
    <dgm:cxn modelId="{5283D9BA-A237-F147-AC62-6C7D235B7818}" type="presOf" srcId="{115844D0-D8DC-544C-AC2F-E2F542E0EFE1}" destId="{589C35ED-CC0F-0A4D-9FF8-49869B12A30F}" srcOrd="1" destOrd="0" presId="urn:microsoft.com/office/officeart/2005/8/layout/list1"/>
    <dgm:cxn modelId="{355D9DD3-CE1E-FA42-9E10-20456E218B18}" type="presOf" srcId="{31297DD6-419A-F243-BC52-E3F29C08ED16}" destId="{BB23DFE7-419B-FD40-96EC-017CEB8D84E3}" srcOrd="1" destOrd="0" presId="urn:microsoft.com/office/officeart/2005/8/layout/list1"/>
    <dgm:cxn modelId="{291AB0E2-4F45-3C49-B62C-942FFD834D32}" srcId="{3B8EC47F-2391-0C4B-8F8D-4245B8FF8CC8}" destId="{31297DD6-419A-F243-BC52-E3F29C08ED16}" srcOrd="0" destOrd="0" parTransId="{B6C23B30-4FC9-B94E-85AB-D7770BB5D226}" sibTransId="{A309C29F-D04C-5847-AAC6-F6A86CA3D4D7}"/>
    <dgm:cxn modelId="{391BEDDF-B5E8-254A-B9E5-995AC1FF552B}" type="presParOf" srcId="{119A31B5-159C-7B4C-9BE1-208452F19880}" destId="{4993839C-2EBC-DB49-9803-AC6615073EF4}" srcOrd="0" destOrd="0" presId="urn:microsoft.com/office/officeart/2005/8/layout/list1"/>
    <dgm:cxn modelId="{3A0AB5B3-55DB-B643-B233-3149781E3A8F}" type="presParOf" srcId="{4993839C-2EBC-DB49-9803-AC6615073EF4}" destId="{980A68CA-1FF2-6742-B8A0-70E5DF41FF09}" srcOrd="0" destOrd="0" presId="urn:microsoft.com/office/officeart/2005/8/layout/list1"/>
    <dgm:cxn modelId="{FB5526FF-DB94-D842-A8C8-71189EAD81AE}" type="presParOf" srcId="{4993839C-2EBC-DB49-9803-AC6615073EF4}" destId="{BB23DFE7-419B-FD40-96EC-017CEB8D84E3}" srcOrd="1" destOrd="0" presId="urn:microsoft.com/office/officeart/2005/8/layout/list1"/>
    <dgm:cxn modelId="{97FCE151-5940-224F-8717-7754E3C63144}" type="presParOf" srcId="{119A31B5-159C-7B4C-9BE1-208452F19880}" destId="{B9CCC183-370A-DE45-B6A6-7D8D63E7B070}" srcOrd="1" destOrd="0" presId="urn:microsoft.com/office/officeart/2005/8/layout/list1"/>
    <dgm:cxn modelId="{141D1C6E-1DB4-4A44-AEAF-8CD8278F00BC}" type="presParOf" srcId="{119A31B5-159C-7B4C-9BE1-208452F19880}" destId="{BF0958F2-391A-DE40-B770-5786F1126E97}" srcOrd="2" destOrd="0" presId="urn:microsoft.com/office/officeart/2005/8/layout/list1"/>
    <dgm:cxn modelId="{F44ADE33-6B75-2C4D-8024-BD7815E0E411}" type="presParOf" srcId="{119A31B5-159C-7B4C-9BE1-208452F19880}" destId="{5FBD55E5-6E5E-E54A-8157-CE2D80B2E0D2}" srcOrd="3" destOrd="0" presId="urn:microsoft.com/office/officeart/2005/8/layout/list1"/>
    <dgm:cxn modelId="{9AAE69C0-4B09-9C43-BACF-F6EABD835764}" type="presParOf" srcId="{119A31B5-159C-7B4C-9BE1-208452F19880}" destId="{B357B9CF-6449-764A-9C72-134A616FE084}" srcOrd="4" destOrd="0" presId="urn:microsoft.com/office/officeart/2005/8/layout/list1"/>
    <dgm:cxn modelId="{9C49F484-CDD5-6944-BC51-A00C2751A0F0}" type="presParOf" srcId="{B357B9CF-6449-764A-9C72-134A616FE084}" destId="{E4ED0523-87CE-7740-A0CB-4382601D784B}" srcOrd="0" destOrd="0" presId="urn:microsoft.com/office/officeart/2005/8/layout/list1"/>
    <dgm:cxn modelId="{D00D34A6-BBB1-A445-B322-E2E7A0E0C732}" type="presParOf" srcId="{B357B9CF-6449-764A-9C72-134A616FE084}" destId="{589C35ED-CC0F-0A4D-9FF8-49869B12A30F}" srcOrd="1" destOrd="0" presId="urn:microsoft.com/office/officeart/2005/8/layout/list1"/>
    <dgm:cxn modelId="{63C6F608-5FE9-6D44-8399-D9C88EC6D535}" type="presParOf" srcId="{119A31B5-159C-7B4C-9BE1-208452F19880}" destId="{A986BB4E-B294-9B40-8733-49E435816BF1}" srcOrd="5" destOrd="0" presId="urn:microsoft.com/office/officeart/2005/8/layout/list1"/>
    <dgm:cxn modelId="{46C96ABA-1AA6-5840-89F2-B33021731CFB}" type="presParOf" srcId="{119A31B5-159C-7B4C-9BE1-208452F19880}" destId="{CAED7271-F80A-0646-B171-D987FD9B7A18}" srcOrd="6" destOrd="0" presId="urn:microsoft.com/office/officeart/2005/8/layout/list1"/>
    <dgm:cxn modelId="{87E13555-A16E-2440-A853-937037993970}" type="presParOf" srcId="{119A31B5-159C-7B4C-9BE1-208452F19880}" destId="{0A927C49-482E-1A45-A714-2ECA603053B8}" srcOrd="7" destOrd="0" presId="urn:microsoft.com/office/officeart/2005/8/layout/list1"/>
    <dgm:cxn modelId="{57399B50-3619-D846-910B-B33C8E4F7067}" type="presParOf" srcId="{119A31B5-159C-7B4C-9BE1-208452F19880}" destId="{8A4F219F-9621-5446-996B-17A4764FEAA3}" srcOrd="8" destOrd="0" presId="urn:microsoft.com/office/officeart/2005/8/layout/list1"/>
    <dgm:cxn modelId="{EF6EFF89-92FA-1E49-83F8-F8C3879A8115}" type="presParOf" srcId="{8A4F219F-9621-5446-996B-17A4764FEAA3}" destId="{74C5A3FF-41E5-CA4F-9870-BFB202A62D72}" srcOrd="0" destOrd="0" presId="urn:microsoft.com/office/officeart/2005/8/layout/list1"/>
    <dgm:cxn modelId="{799F4745-896C-D04C-BCA9-89D5658FFE44}" type="presParOf" srcId="{8A4F219F-9621-5446-996B-17A4764FEAA3}" destId="{1E9AC89C-170F-BD45-B94C-A0CD97CD94E9}" srcOrd="1" destOrd="0" presId="urn:microsoft.com/office/officeart/2005/8/layout/list1"/>
    <dgm:cxn modelId="{CCB83CDD-D60D-3D46-AB17-6D337499F05A}" type="presParOf" srcId="{119A31B5-159C-7B4C-9BE1-208452F19880}" destId="{95B94F0B-8B4E-2A4B-8934-93CE07FEFCF5}" srcOrd="9" destOrd="0" presId="urn:microsoft.com/office/officeart/2005/8/layout/list1"/>
    <dgm:cxn modelId="{F43E47FE-4B37-D640-896A-99295830584D}" type="presParOf" srcId="{119A31B5-159C-7B4C-9BE1-208452F19880}" destId="{5D3034B0-4175-7A40-9986-CB3D22EB2DF6}" srcOrd="10" destOrd="0" presId="urn:microsoft.com/office/officeart/2005/8/layout/list1"/>
    <dgm:cxn modelId="{8EDFC390-29DC-6A4F-AD18-F5F298E53A44}" type="presParOf" srcId="{119A31B5-159C-7B4C-9BE1-208452F19880}" destId="{033200BB-1861-C94A-9F11-2D8DA6C44F81}" srcOrd="11" destOrd="0" presId="urn:microsoft.com/office/officeart/2005/8/layout/list1"/>
    <dgm:cxn modelId="{7F8FE0DC-A19D-1643-88D5-C4CFE722F614}" type="presParOf" srcId="{119A31B5-159C-7B4C-9BE1-208452F19880}" destId="{9CB6087B-729B-6D42-AB00-86C5C31E82E0}" srcOrd="12" destOrd="0" presId="urn:microsoft.com/office/officeart/2005/8/layout/list1"/>
    <dgm:cxn modelId="{09015502-31B1-9E4A-A9CB-11683A54EE82}" type="presParOf" srcId="{9CB6087B-729B-6D42-AB00-86C5C31E82E0}" destId="{B1DCA7EF-839C-E043-9FE5-FEE7E89459BE}" srcOrd="0" destOrd="0" presId="urn:microsoft.com/office/officeart/2005/8/layout/list1"/>
    <dgm:cxn modelId="{584B25AE-D085-1043-9BD3-C11EE78E17F0}" type="presParOf" srcId="{9CB6087B-729B-6D42-AB00-86C5C31E82E0}" destId="{4BC20218-5D73-EC44-A43B-EE83849116B0}" srcOrd="1" destOrd="0" presId="urn:microsoft.com/office/officeart/2005/8/layout/list1"/>
    <dgm:cxn modelId="{BE01D1E2-22A4-F341-A05C-038F42AEA160}" type="presParOf" srcId="{119A31B5-159C-7B4C-9BE1-208452F19880}" destId="{E8260DB2-D925-2B42-A886-DCC9DEF077D5}" srcOrd="13" destOrd="0" presId="urn:microsoft.com/office/officeart/2005/8/layout/list1"/>
    <dgm:cxn modelId="{6CE5F92D-E793-EF47-961A-0DBA535A9DAE}" type="presParOf" srcId="{119A31B5-159C-7B4C-9BE1-208452F19880}" destId="{C2E21939-2723-FB48-9754-2BD9028B4085}" srcOrd="14" destOrd="0" presId="urn:microsoft.com/office/officeart/2005/8/layout/list1"/>
    <dgm:cxn modelId="{2ECA5527-3415-9E44-A799-119297A97403}" type="presParOf" srcId="{119A31B5-159C-7B4C-9BE1-208452F19880}" destId="{1237B560-6608-F945-8E64-548A28A0B367}" srcOrd="15" destOrd="0" presId="urn:microsoft.com/office/officeart/2005/8/layout/list1"/>
    <dgm:cxn modelId="{99E1B18A-778A-2D49-9A79-5617AFA440A7}" type="presParOf" srcId="{119A31B5-159C-7B4C-9BE1-208452F19880}" destId="{7A55BE9C-D575-114D-A4B6-8296EA8A1740}" srcOrd="16" destOrd="0" presId="urn:microsoft.com/office/officeart/2005/8/layout/list1"/>
    <dgm:cxn modelId="{9AD5D641-FF8C-F54D-B71F-7D819C2040CC}" type="presParOf" srcId="{7A55BE9C-D575-114D-A4B6-8296EA8A1740}" destId="{3D153D5C-BBDE-2C40-8582-04E62CE948A3}" srcOrd="0" destOrd="0" presId="urn:microsoft.com/office/officeart/2005/8/layout/list1"/>
    <dgm:cxn modelId="{4BAB8BF4-E5E1-7149-AAAB-B449530C406D}" type="presParOf" srcId="{7A55BE9C-D575-114D-A4B6-8296EA8A1740}" destId="{7BB27821-1F0F-A040-8173-B6625B03B15F}" srcOrd="1" destOrd="0" presId="urn:microsoft.com/office/officeart/2005/8/layout/list1"/>
    <dgm:cxn modelId="{34C48433-9009-9E4B-BA53-D6E2B5785CFB}" type="presParOf" srcId="{119A31B5-159C-7B4C-9BE1-208452F19880}" destId="{5C060F79-5920-5D48-A25C-5183E2BE5FFD}" srcOrd="17" destOrd="0" presId="urn:microsoft.com/office/officeart/2005/8/layout/list1"/>
    <dgm:cxn modelId="{5BA29207-0130-5E49-A36A-1056DC2F27B7}" type="presParOf" srcId="{119A31B5-159C-7B4C-9BE1-208452F19880}" destId="{9915273C-8D14-194F-B1F2-4D501CE523F9}" srcOrd="18" destOrd="0" presId="urn:microsoft.com/office/officeart/2005/8/layout/list1"/>
    <dgm:cxn modelId="{9334D2D9-3B44-934F-BBF1-C00183222871}" type="presParOf" srcId="{119A31B5-159C-7B4C-9BE1-208452F19880}" destId="{6EB2197D-8E87-C342-B44F-9D5036149ED4}" srcOrd="19" destOrd="0" presId="urn:microsoft.com/office/officeart/2005/8/layout/list1"/>
    <dgm:cxn modelId="{DD34D62B-18F4-E543-AE6F-0D5BB9CE372C}" type="presParOf" srcId="{119A31B5-159C-7B4C-9BE1-208452F19880}" destId="{A662DDA9-FEED-5743-BC61-4CE7FD61585B}" srcOrd="20" destOrd="0" presId="urn:microsoft.com/office/officeart/2005/8/layout/list1"/>
    <dgm:cxn modelId="{E842AC6B-7D9A-6E46-82D9-168923E2CB5F}" type="presParOf" srcId="{A662DDA9-FEED-5743-BC61-4CE7FD61585B}" destId="{B9025589-F3AD-6A4B-8243-0521B268C17D}" srcOrd="0" destOrd="0" presId="urn:microsoft.com/office/officeart/2005/8/layout/list1"/>
    <dgm:cxn modelId="{44C64832-31FA-3D4E-861C-CB5A98420A3F}" type="presParOf" srcId="{A662DDA9-FEED-5743-BC61-4CE7FD61585B}" destId="{3FF66AC6-94AB-B045-BB98-214B66EFE3F2}" srcOrd="1" destOrd="0" presId="urn:microsoft.com/office/officeart/2005/8/layout/list1"/>
    <dgm:cxn modelId="{30F45C56-3683-DE48-9A6C-7B86F3F54DEE}" type="presParOf" srcId="{119A31B5-159C-7B4C-9BE1-208452F19880}" destId="{491BF513-F542-C64D-8D25-7138D79FD1EC}" srcOrd="21" destOrd="0" presId="urn:microsoft.com/office/officeart/2005/8/layout/list1"/>
    <dgm:cxn modelId="{8B568850-09F4-F547-B541-4471C7E92B26}" type="presParOf" srcId="{119A31B5-159C-7B4C-9BE1-208452F19880}" destId="{4DFE5ACD-51E0-0C4D-92EF-E0EF6E37B41A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51339C-D530-4741-A037-91B47B98EEF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84D97D-02C5-C74F-8830-835F1DE5DFF8}">
      <dgm:prSet custT="1"/>
      <dgm:spPr/>
      <dgm:t>
        <a:bodyPr/>
        <a:lstStyle/>
        <a:p>
          <a:r>
            <a:rPr lang="hy-AM" sz="1100" dirty="0">
              <a:latin typeface="GHEA Grapalat" panose="02000506050000020003" pitchFamily="2" charset="0"/>
            </a:rPr>
            <a:t>Կրկնվող էկզոգեն շոկերը խորացնում են Հայաստանի տնտեսության կառուցվածքային սահմանափակումները</a:t>
          </a:r>
          <a:endParaRPr lang="ru-AM" sz="1100" dirty="0">
            <a:latin typeface="GHEA Grapalat" panose="02000506050000020003" pitchFamily="2" charset="0"/>
          </a:endParaRPr>
        </a:p>
      </dgm:t>
    </dgm:pt>
    <dgm:pt modelId="{640CAADC-5B3E-3442-A032-829AD301E830}" type="parTrans" cxnId="{F08B8E7F-9C78-EB4D-ACCD-DAE7F5ED81D1}">
      <dgm:prSet/>
      <dgm:spPr/>
      <dgm:t>
        <a:bodyPr/>
        <a:lstStyle/>
        <a:p>
          <a:endParaRPr lang="ru-RU" sz="1100">
            <a:latin typeface="GHEA Grapalat" panose="02000506050000020003" pitchFamily="2" charset="0"/>
          </a:endParaRPr>
        </a:p>
      </dgm:t>
    </dgm:pt>
    <dgm:pt modelId="{B2B9BCB8-BED4-6345-8542-5BC8A24C53BA}" type="sibTrans" cxnId="{F08B8E7F-9C78-EB4D-ACCD-DAE7F5ED81D1}">
      <dgm:prSet/>
      <dgm:spPr/>
      <dgm:t>
        <a:bodyPr/>
        <a:lstStyle/>
        <a:p>
          <a:endParaRPr lang="ru-RU" sz="1100">
            <a:latin typeface="GHEA Grapalat" panose="02000506050000020003" pitchFamily="2" charset="0"/>
          </a:endParaRPr>
        </a:p>
      </dgm:t>
    </dgm:pt>
    <dgm:pt modelId="{ED7A9E9A-2862-0946-98EE-0FEC97C24BBB}">
      <dgm:prSet custT="1"/>
      <dgm:spPr/>
      <dgm:t>
        <a:bodyPr/>
        <a:lstStyle/>
        <a:p>
          <a:r>
            <a:rPr lang="hy-AM" sz="1100" dirty="0">
              <a:latin typeface="GHEA Grapalat" panose="02000506050000020003" pitchFamily="2" charset="0"/>
            </a:rPr>
            <a:t>Երկարաժամկետ աճը դեռևս կախված է ծառայություններից, առևտրից և ներքին պահանջարկից</a:t>
          </a:r>
          <a:endParaRPr lang="ru-AM" sz="1100" dirty="0">
            <a:latin typeface="GHEA Grapalat" panose="02000506050000020003" pitchFamily="2" charset="0"/>
          </a:endParaRPr>
        </a:p>
      </dgm:t>
    </dgm:pt>
    <dgm:pt modelId="{6F5BD1F0-D219-8740-8AD7-73AD8DF8E1D1}" type="parTrans" cxnId="{EE66C5B1-9782-4D45-A796-413C8D54611D}">
      <dgm:prSet/>
      <dgm:spPr/>
      <dgm:t>
        <a:bodyPr/>
        <a:lstStyle/>
        <a:p>
          <a:endParaRPr lang="ru-RU" sz="1100">
            <a:latin typeface="GHEA Grapalat" panose="02000506050000020003" pitchFamily="2" charset="0"/>
          </a:endParaRPr>
        </a:p>
      </dgm:t>
    </dgm:pt>
    <dgm:pt modelId="{B20A5F98-8D2E-BC49-B725-7E8B3ECB5FE2}" type="sibTrans" cxnId="{EE66C5B1-9782-4D45-A796-413C8D54611D}">
      <dgm:prSet/>
      <dgm:spPr/>
      <dgm:t>
        <a:bodyPr/>
        <a:lstStyle/>
        <a:p>
          <a:endParaRPr lang="ru-RU" sz="1100">
            <a:latin typeface="GHEA Grapalat" panose="02000506050000020003" pitchFamily="2" charset="0"/>
          </a:endParaRPr>
        </a:p>
      </dgm:t>
    </dgm:pt>
    <dgm:pt modelId="{AB15236B-448F-AB46-AD7D-5A8AE6CB885B}">
      <dgm:prSet custT="1"/>
      <dgm:spPr/>
      <dgm:t>
        <a:bodyPr/>
        <a:lstStyle/>
        <a:p>
          <a:r>
            <a:rPr lang="hy-AM" sz="1100" dirty="0">
              <a:latin typeface="GHEA Grapalat" panose="02000506050000020003" pitchFamily="2" charset="0"/>
            </a:rPr>
            <a:t>Արդյունաբերության և բարձր տեխնոլոգիական արտադրությունների նպաստումը մնում է սահմանափակ</a:t>
          </a:r>
          <a:endParaRPr lang="ru-AM" sz="1100" dirty="0">
            <a:latin typeface="GHEA Grapalat" panose="02000506050000020003" pitchFamily="2" charset="0"/>
          </a:endParaRPr>
        </a:p>
      </dgm:t>
    </dgm:pt>
    <dgm:pt modelId="{84A4E219-F319-D14A-AFD4-2D36AE1CD550}" type="parTrans" cxnId="{9F530C07-BB0E-0F4E-94DE-743D50230410}">
      <dgm:prSet/>
      <dgm:spPr/>
      <dgm:t>
        <a:bodyPr/>
        <a:lstStyle/>
        <a:p>
          <a:endParaRPr lang="ru-RU" sz="1100">
            <a:latin typeface="GHEA Grapalat" panose="02000506050000020003" pitchFamily="2" charset="0"/>
          </a:endParaRPr>
        </a:p>
      </dgm:t>
    </dgm:pt>
    <dgm:pt modelId="{BF555E75-2DF2-DB4A-94BD-2B9C131D8C9F}" type="sibTrans" cxnId="{9F530C07-BB0E-0F4E-94DE-743D50230410}">
      <dgm:prSet/>
      <dgm:spPr/>
      <dgm:t>
        <a:bodyPr/>
        <a:lstStyle/>
        <a:p>
          <a:endParaRPr lang="ru-RU" sz="1100">
            <a:latin typeface="GHEA Grapalat" panose="02000506050000020003" pitchFamily="2" charset="0"/>
          </a:endParaRPr>
        </a:p>
      </dgm:t>
    </dgm:pt>
    <dgm:pt modelId="{39256F8C-F0F4-7E45-9309-8B19AB6F26A9}">
      <dgm:prSet custT="1"/>
      <dgm:spPr/>
      <dgm:t>
        <a:bodyPr/>
        <a:lstStyle/>
        <a:p>
          <a:r>
            <a:rPr lang="hy-AM" sz="1100" dirty="0">
              <a:latin typeface="GHEA Grapalat" panose="02000506050000020003" pitchFamily="2" charset="0"/>
            </a:rPr>
            <a:t>Տնտեսական ցածր բարդությունը նվազեցնում է արտահանման ներուժը և շոկերին դիմակայելու կարողությունը</a:t>
          </a:r>
          <a:endParaRPr lang="ru-AM" sz="1100" dirty="0">
            <a:latin typeface="GHEA Grapalat" panose="02000506050000020003" pitchFamily="2" charset="0"/>
          </a:endParaRPr>
        </a:p>
      </dgm:t>
    </dgm:pt>
    <dgm:pt modelId="{89EBFFE5-3270-D042-9A07-3616A12AA6D2}" type="parTrans" cxnId="{87211A1C-EE75-5D4B-98A3-8FF6E633BDA4}">
      <dgm:prSet/>
      <dgm:spPr/>
      <dgm:t>
        <a:bodyPr/>
        <a:lstStyle/>
        <a:p>
          <a:endParaRPr lang="ru-RU" sz="1100">
            <a:latin typeface="GHEA Grapalat" panose="02000506050000020003" pitchFamily="2" charset="0"/>
          </a:endParaRPr>
        </a:p>
      </dgm:t>
    </dgm:pt>
    <dgm:pt modelId="{5DC4D625-2D32-DC4B-AAE3-E118DD6A1744}" type="sibTrans" cxnId="{87211A1C-EE75-5D4B-98A3-8FF6E633BDA4}">
      <dgm:prSet/>
      <dgm:spPr/>
      <dgm:t>
        <a:bodyPr/>
        <a:lstStyle/>
        <a:p>
          <a:endParaRPr lang="ru-RU" sz="1100">
            <a:latin typeface="GHEA Grapalat" panose="02000506050000020003" pitchFamily="2" charset="0"/>
          </a:endParaRPr>
        </a:p>
      </dgm:t>
    </dgm:pt>
    <dgm:pt modelId="{8C58A64B-E9B4-0449-8982-701863C907EC}">
      <dgm:prSet custT="1"/>
      <dgm:spPr/>
      <dgm:t>
        <a:bodyPr/>
        <a:lstStyle/>
        <a:p>
          <a:r>
            <a:rPr lang="hy-AM" sz="1100" dirty="0">
              <a:latin typeface="GHEA Grapalat" panose="02000506050000020003" pitchFamily="2" charset="0"/>
            </a:rPr>
            <a:t>Տնտեսական բարդության բարձրացումը դրական ազդեցություն ունի ՀՆԱ-ի և արտադրողականության վրա</a:t>
          </a:r>
          <a:endParaRPr lang="ru-AM" sz="1100" dirty="0">
            <a:latin typeface="GHEA Grapalat" panose="02000506050000020003" pitchFamily="2" charset="0"/>
          </a:endParaRPr>
        </a:p>
      </dgm:t>
    </dgm:pt>
    <dgm:pt modelId="{A1DF7AEE-2EC3-764A-9508-612551ECE556}" type="parTrans" cxnId="{C1FF3D24-1D0D-534E-92C9-84D39ABB53FA}">
      <dgm:prSet/>
      <dgm:spPr/>
      <dgm:t>
        <a:bodyPr/>
        <a:lstStyle/>
        <a:p>
          <a:endParaRPr lang="ru-RU" sz="1100">
            <a:latin typeface="GHEA Grapalat" panose="02000506050000020003" pitchFamily="2" charset="0"/>
          </a:endParaRPr>
        </a:p>
      </dgm:t>
    </dgm:pt>
    <dgm:pt modelId="{0CBCEA00-0436-734B-8DF3-7407B7C21239}" type="sibTrans" cxnId="{C1FF3D24-1D0D-534E-92C9-84D39ABB53FA}">
      <dgm:prSet/>
      <dgm:spPr/>
      <dgm:t>
        <a:bodyPr/>
        <a:lstStyle/>
        <a:p>
          <a:endParaRPr lang="ru-RU" sz="1100">
            <a:latin typeface="GHEA Grapalat" panose="02000506050000020003" pitchFamily="2" charset="0"/>
          </a:endParaRPr>
        </a:p>
      </dgm:t>
    </dgm:pt>
    <dgm:pt modelId="{2DD0D7D8-B2E6-0E43-876A-943AAA14379C}">
      <dgm:prSet custT="1"/>
      <dgm:spPr/>
      <dgm:t>
        <a:bodyPr/>
        <a:lstStyle/>
        <a:p>
          <a:r>
            <a:rPr lang="hy-AM" sz="1100" dirty="0">
              <a:latin typeface="GHEA Grapalat" panose="02000506050000020003" pitchFamily="2" charset="0"/>
            </a:rPr>
            <a:t>ՏՀՏ ոլորտը ձևավորում է կառուցվածքային վերափոխման նոր աղբյուր</a:t>
          </a:r>
          <a:endParaRPr lang="ru-AM" sz="1100" dirty="0">
            <a:latin typeface="GHEA Grapalat" panose="02000506050000020003" pitchFamily="2" charset="0"/>
          </a:endParaRPr>
        </a:p>
      </dgm:t>
    </dgm:pt>
    <dgm:pt modelId="{C69F533E-D2AC-344C-946F-D44875C9A4D1}" type="parTrans" cxnId="{613F0593-455C-3843-99F9-8C092D07E5F2}">
      <dgm:prSet/>
      <dgm:spPr/>
      <dgm:t>
        <a:bodyPr/>
        <a:lstStyle/>
        <a:p>
          <a:endParaRPr lang="ru-RU" sz="1100">
            <a:latin typeface="GHEA Grapalat" panose="02000506050000020003" pitchFamily="2" charset="0"/>
          </a:endParaRPr>
        </a:p>
      </dgm:t>
    </dgm:pt>
    <dgm:pt modelId="{F99C437B-073A-3844-8661-EDA3400F98B7}" type="sibTrans" cxnId="{613F0593-455C-3843-99F9-8C092D07E5F2}">
      <dgm:prSet/>
      <dgm:spPr/>
      <dgm:t>
        <a:bodyPr/>
        <a:lstStyle/>
        <a:p>
          <a:endParaRPr lang="ru-RU" sz="1100">
            <a:latin typeface="GHEA Grapalat" panose="02000506050000020003" pitchFamily="2" charset="0"/>
          </a:endParaRPr>
        </a:p>
      </dgm:t>
    </dgm:pt>
    <dgm:pt modelId="{A03B45D8-4BFE-254B-8B8B-81852F12116E}">
      <dgm:prSet custT="1"/>
      <dgm:spPr/>
      <dgm:t>
        <a:bodyPr/>
        <a:lstStyle/>
        <a:p>
          <a:r>
            <a:rPr lang="hy-AM" sz="1100" dirty="0">
              <a:latin typeface="GHEA Grapalat" panose="02000506050000020003" pitchFamily="2" charset="0"/>
            </a:rPr>
            <a:t>Կայուն աճը պահանջում է մակրոտնտեսական կայունացման և կառուցվածքային քաղաքականության համադրում</a:t>
          </a:r>
          <a:endParaRPr lang="ru-AM" sz="1100" dirty="0">
            <a:latin typeface="GHEA Grapalat" panose="02000506050000020003" pitchFamily="2" charset="0"/>
          </a:endParaRPr>
        </a:p>
      </dgm:t>
    </dgm:pt>
    <dgm:pt modelId="{9DBF123E-CE29-DA43-8395-4A1B01EDB69C}" type="parTrans" cxnId="{B346CE9D-BA06-9149-9E5C-653B52492531}">
      <dgm:prSet/>
      <dgm:spPr/>
      <dgm:t>
        <a:bodyPr/>
        <a:lstStyle/>
        <a:p>
          <a:endParaRPr lang="ru-RU" sz="1100">
            <a:latin typeface="GHEA Grapalat" panose="02000506050000020003" pitchFamily="2" charset="0"/>
          </a:endParaRPr>
        </a:p>
      </dgm:t>
    </dgm:pt>
    <dgm:pt modelId="{7F09A71D-EC86-7E47-BF23-2F611A5F5736}" type="sibTrans" cxnId="{B346CE9D-BA06-9149-9E5C-653B52492531}">
      <dgm:prSet/>
      <dgm:spPr/>
      <dgm:t>
        <a:bodyPr/>
        <a:lstStyle/>
        <a:p>
          <a:endParaRPr lang="ru-RU" sz="1100">
            <a:latin typeface="GHEA Grapalat" panose="02000506050000020003" pitchFamily="2" charset="0"/>
          </a:endParaRPr>
        </a:p>
      </dgm:t>
    </dgm:pt>
    <dgm:pt modelId="{E31F304E-6A12-DB4F-94CB-40E98E67DD3A}" type="pres">
      <dgm:prSet presAssocID="{4B51339C-D530-4741-A037-91B47B98EEF5}" presName="linear" presStyleCnt="0">
        <dgm:presLayoutVars>
          <dgm:dir/>
          <dgm:animLvl val="lvl"/>
          <dgm:resizeHandles val="exact"/>
        </dgm:presLayoutVars>
      </dgm:prSet>
      <dgm:spPr/>
    </dgm:pt>
    <dgm:pt modelId="{9A892F47-005D-9842-927C-1B0622DE6142}" type="pres">
      <dgm:prSet presAssocID="{9384D97D-02C5-C74F-8830-835F1DE5DFF8}" presName="parentLin" presStyleCnt="0"/>
      <dgm:spPr/>
    </dgm:pt>
    <dgm:pt modelId="{05077CE8-F296-854F-9163-D8186BDE3CED}" type="pres">
      <dgm:prSet presAssocID="{9384D97D-02C5-C74F-8830-835F1DE5DFF8}" presName="parentLeftMargin" presStyleLbl="node1" presStyleIdx="0" presStyleCnt="7"/>
      <dgm:spPr/>
    </dgm:pt>
    <dgm:pt modelId="{5C03E54E-DBAA-3D40-AD3B-265677817383}" type="pres">
      <dgm:prSet presAssocID="{9384D97D-02C5-C74F-8830-835F1DE5DFF8}" presName="parentText" presStyleLbl="node1" presStyleIdx="0" presStyleCnt="7" custScaleX="126835" custScaleY="121951">
        <dgm:presLayoutVars>
          <dgm:chMax val="0"/>
          <dgm:bulletEnabled val="1"/>
        </dgm:presLayoutVars>
      </dgm:prSet>
      <dgm:spPr/>
    </dgm:pt>
    <dgm:pt modelId="{503A254E-392F-144C-8C51-426B8B06943C}" type="pres">
      <dgm:prSet presAssocID="{9384D97D-02C5-C74F-8830-835F1DE5DFF8}" presName="negativeSpace" presStyleCnt="0"/>
      <dgm:spPr/>
    </dgm:pt>
    <dgm:pt modelId="{231AAD3C-D06F-5247-9A6D-C72B60FD2E7C}" type="pres">
      <dgm:prSet presAssocID="{9384D97D-02C5-C74F-8830-835F1DE5DFF8}" presName="childText" presStyleLbl="conFgAcc1" presStyleIdx="0" presStyleCnt="7">
        <dgm:presLayoutVars>
          <dgm:bulletEnabled val="1"/>
        </dgm:presLayoutVars>
      </dgm:prSet>
      <dgm:spPr>
        <a:ln w="15875">
          <a:solidFill>
            <a:schemeClr val="accent1"/>
          </a:solidFill>
        </a:ln>
      </dgm:spPr>
    </dgm:pt>
    <dgm:pt modelId="{1B2A2EA7-71C0-D840-9964-E0F36B29A32C}" type="pres">
      <dgm:prSet presAssocID="{B2B9BCB8-BED4-6345-8542-5BC8A24C53BA}" presName="spaceBetweenRectangles" presStyleCnt="0"/>
      <dgm:spPr/>
    </dgm:pt>
    <dgm:pt modelId="{FDAB5F3D-BD5A-564E-B18E-1CAE85F6238C}" type="pres">
      <dgm:prSet presAssocID="{ED7A9E9A-2862-0946-98EE-0FEC97C24BBB}" presName="parentLin" presStyleCnt="0"/>
      <dgm:spPr/>
    </dgm:pt>
    <dgm:pt modelId="{3D650F39-07DD-504B-BD08-A2EBC6F4DD61}" type="pres">
      <dgm:prSet presAssocID="{ED7A9E9A-2862-0946-98EE-0FEC97C24BBB}" presName="parentLeftMargin" presStyleLbl="node1" presStyleIdx="0" presStyleCnt="7"/>
      <dgm:spPr/>
    </dgm:pt>
    <dgm:pt modelId="{1118CED5-628F-E041-AF62-005F22535DC7}" type="pres">
      <dgm:prSet presAssocID="{ED7A9E9A-2862-0946-98EE-0FEC97C24BBB}" presName="parentText" presStyleLbl="node1" presStyleIdx="1" presStyleCnt="7" custScaleX="126835" custScaleY="121951">
        <dgm:presLayoutVars>
          <dgm:chMax val="0"/>
          <dgm:bulletEnabled val="1"/>
        </dgm:presLayoutVars>
      </dgm:prSet>
      <dgm:spPr/>
    </dgm:pt>
    <dgm:pt modelId="{1CF1B60F-589C-A94D-8F3E-E0E11DD5B0FF}" type="pres">
      <dgm:prSet presAssocID="{ED7A9E9A-2862-0946-98EE-0FEC97C24BBB}" presName="negativeSpace" presStyleCnt="0"/>
      <dgm:spPr/>
    </dgm:pt>
    <dgm:pt modelId="{864DBB8B-F3DE-8F48-A49E-87345A311ACF}" type="pres">
      <dgm:prSet presAssocID="{ED7A9E9A-2862-0946-98EE-0FEC97C24BBB}" presName="childText" presStyleLbl="conFgAcc1" presStyleIdx="1" presStyleCnt="7">
        <dgm:presLayoutVars>
          <dgm:bulletEnabled val="1"/>
        </dgm:presLayoutVars>
      </dgm:prSet>
      <dgm:spPr>
        <a:ln w="15875">
          <a:solidFill>
            <a:schemeClr val="accent1"/>
          </a:solidFill>
        </a:ln>
      </dgm:spPr>
    </dgm:pt>
    <dgm:pt modelId="{02D78F14-458E-754A-9BFF-0C9120096786}" type="pres">
      <dgm:prSet presAssocID="{B20A5F98-8D2E-BC49-B725-7E8B3ECB5FE2}" presName="spaceBetweenRectangles" presStyleCnt="0"/>
      <dgm:spPr/>
    </dgm:pt>
    <dgm:pt modelId="{4EB6CD01-EAB1-7845-9356-DAC62DC0686F}" type="pres">
      <dgm:prSet presAssocID="{AB15236B-448F-AB46-AD7D-5A8AE6CB885B}" presName="parentLin" presStyleCnt="0"/>
      <dgm:spPr/>
    </dgm:pt>
    <dgm:pt modelId="{2E85CF78-BF0C-D245-8C8B-7770BED73818}" type="pres">
      <dgm:prSet presAssocID="{AB15236B-448F-AB46-AD7D-5A8AE6CB885B}" presName="parentLeftMargin" presStyleLbl="node1" presStyleIdx="1" presStyleCnt="7"/>
      <dgm:spPr/>
    </dgm:pt>
    <dgm:pt modelId="{50B18FC2-E9F8-E34A-9E50-45CA531F2BD5}" type="pres">
      <dgm:prSet presAssocID="{AB15236B-448F-AB46-AD7D-5A8AE6CB885B}" presName="parentText" presStyleLbl="node1" presStyleIdx="2" presStyleCnt="7" custScaleX="126835" custScaleY="121951">
        <dgm:presLayoutVars>
          <dgm:chMax val="0"/>
          <dgm:bulletEnabled val="1"/>
        </dgm:presLayoutVars>
      </dgm:prSet>
      <dgm:spPr/>
    </dgm:pt>
    <dgm:pt modelId="{FCA0BCCC-0A6A-DD43-991F-79760045275D}" type="pres">
      <dgm:prSet presAssocID="{AB15236B-448F-AB46-AD7D-5A8AE6CB885B}" presName="negativeSpace" presStyleCnt="0"/>
      <dgm:spPr/>
    </dgm:pt>
    <dgm:pt modelId="{86E623E0-8AB1-E343-ACA9-267C28EE12E3}" type="pres">
      <dgm:prSet presAssocID="{AB15236B-448F-AB46-AD7D-5A8AE6CB885B}" presName="childText" presStyleLbl="conFgAcc1" presStyleIdx="2" presStyleCnt="7">
        <dgm:presLayoutVars>
          <dgm:bulletEnabled val="1"/>
        </dgm:presLayoutVars>
      </dgm:prSet>
      <dgm:spPr>
        <a:ln w="15875">
          <a:solidFill>
            <a:schemeClr val="accent1"/>
          </a:solidFill>
        </a:ln>
      </dgm:spPr>
    </dgm:pt>
    <dgm:pt modelId="{717233D3-EF52-6947-94BD-F42860D7F9C7}" type="pres">
      <dgm:prSet presAssocID="{BF555E75-2DF2-DB4A-94BD-2B9C131D8C9F}" presName="spaceBetweenRectangles" presStyleCnt="0"/>
      <dgm:spPr/>
    </dgm:pt>
    <dgm:pt modelId="{C2B34861-A856-9843-9A61-D9F397D23577}" type="pres">
      <dgm:prSet presAssocID="{39256F8C-F0F4-7E45-9309-8B19AB6F26A9}" presName="parentLin" presStyleCnt="0"/>
      <dgm:spPr/>
    </dgm:pt>
    <dgm:pt modelId="{73523D47-3AFF-8B48-8262-45BC92C9DC7E}" type="pres">
      <dgm:prSet presAssocID="{39256F8C-F0F4-7E45-9309-8B19AB6F26A9}" presName="parentLeftMargin" presStyleLbl="node1" presStyleIdx="2" presStyleCnt="7"/>
      <dgm:spPr/>
    </dgm:pt>
    <dgm:pt modelId="{AE9CDDB7-3229-F04F-8D04-0AA96256D2FE}" type="pres">
      <dgm:prSet presAssocID="{39256F8C-F0F4-7E45-9309-8B19AB6F26A9}" presName="parentText" presStyleLbl="node1" presStyleIdx="3" presStyleCnt="7" custScaleX="126835" custScaleY="121951">
        <dgm:presLayoutVars>
          <dgm:chMax val="0"/>
          <dgm:bulletEnabled val="1"/>
        </dgm:presLayoutVars>
      </dgm:prSet>
      <dgm:spPr/>
    </dgm:pt>
    <dgm:pt modelId="{319A0DAF-6C08-0548-8A62-CE1ACE5B5D6D}" type="pres">
      <dgm:prSet presAssocID="{39256F8C-F0F4-7E45-9309-8B19AB6F26A9}" presName="negativeSpace" presStyleCnt="0"/>
      <dgm:spPr/>
    </dgm:pt>
    <dgm:pt modelId="{A522A8E0-4C59-B348-856D-CE8A3E34D421}" type="pres">
      <dgm:prSet presAssocID="{39256F8C-F0F4-7E45-9309-8B19AB6F26A9}" presName="childText" presStyleLbl="conFgAcc1" presStyleIdx="3" presStyleCnt="7">
        <dgm:presLayoutVars>
          <dgm:bulletEnabled val="1"/>
        </dgm:presLayoutVars>
      </dgm:prSet>
      <dgm:spPr>
        <a:ln w="15875">
          <a:solidFill>
            <a:schemeClr val="accent1"/>
          </a:solidFill>
        </a:ln>
      </dgm:spPr>
    </dgm:pt>
    <dgm:pt modelId="{67679AFC-95A6-4C43-884C-DB59772ABA72}" type="pres">
      <dgm:prSet presAssocID="{5DC4D625-2D32-DC4B-AAE3-E118DD6A1744}" presName="spaceBetweenRectangles" presStyleCnt="0"/>
      <dgm:spPr/>
    </dgm:pt>
    <dgm:pt modelId="{884627AA-67CB-1D43-86EA-DCF2F6D45BB5}" type="pres">
      <dgm:prSet presAssocID="{8C58A64B-E9B4-0449-8982-701863C907EC}" presName="parentLin" presStyleCnt="0"/>
      <dgm:spPr/>
    </dgm:pt>
    <dgm:pt modelId="{F67FBC6A-03F4-A148-9F7A-82479715990A}" type="pres">
      <dgm:prSet presAssocID="{8C58A64B-E9B4-0449-8982-701863C907EC}" presName="parentLeftMargin" presStyleLbl="node1" presStyleIdx="3" presStyleCnt="7"/>
      <dgm:spPr/>
    </dgm:pt>
    <dgm:pt modelId="{08A46CE7-1639-6C48-9A22-CBCD9ECEA2DE}" type="pres">
      <dgm:prSet presAssocID="{8C58A64B-E9B4-0449-8982-701863C907EC}" presName="parentText" presStyleLbl="node1" presStyleIdx="4" presStyleCnt="7" custScaleX="126835" custScaleY="121951">
        <dgm:presLayoutVars>
          <dgm:chMax val="0"/>
          <dgm:bulletEnabled val="1"/>
        </dgm:presLayoutVars>
      </dgm:prSet>
      <dgm:spPr/>
    </dgm:pt>
    <dgm:pt modelId="{D7D6E4B5-5426-C44D-98DE-34BA3A9CD509}" type="pres">
      <dgm:prSet presAssocID="{8C58A64B-E9B4-0449-8982-701863C907EC}" presName="negativeSpace" presStyleCnt="0"/>
      <dgm:spPr/>
    </dgm:pt>
    <dgm:pt modelId="{97258472-8DF8-E44C-809D-D20FA31E8FAB}" type="pres">
      <dgm:prSet presAssocID="{8C58A64B-E9B4-0449-8982-701863C907EC}" presName="childText" presStyleLbl="conFgAcc1" presStyleIdx="4" presStyleCnt="7">
        <dgm:presLayoutVars>
          <dgm:bulletEnabled val="1"/>
        </dgm:presLayoutVars>
      </dgm:prSet>
      <dgm:spPr>
        <a:ln w="15875">
          <a:solidFill>
            <a:schemeClr val="accent1"/>
          </a:solidFill>
        </a:ln>
      </dgm:spPr>
    </dgm:pt>
    <dgm:pt modelId="{92FB8686-D6B6-6748-B630-949910265A3F}" type="pres">
      <dgm:prSet presAssocID="{0CBCEA00-0436-734B-8DF3-7407B7C21239}" presName="spaceBetweenRectangles" presStyleCnt="0"/>
      <dgm:spPr/>
    </dgm:pt>
    <dgm:pt modelId="{1425DEDE-CCF7-8249-8408-2CC3062FF3D4}" type="pres">
      <dgm:prSet presAssocID="{2DD0D7D8-B2E6-0E43-876A-943AAA14379C}" presName="parentLin" presStyleCnt="0"/>
      <dgm:spPr/>
    </dgm:pt>
    <dgm:pt modelId="{B6294E0F-E203-764A-A72B-2DCFD3AF59E1}" type="pres">
      <dgm:prSet presAssocID="{2DD0D7D8-B2E6-0E43-876A-943AAA14379C}" presName="parentLeftMargin" presStyleLbl="node1" presStyleIdx="4" presStyleCnt="7"/>
      <dgm:spPr/>
    </dgm:pt>
    <dgm:pt modelId="{BCDDED59-C85D-B14F-A5F1-ECCCBF115294}" type="pres">
      <dgm:prSet presAssocID="{2DD0D7D8-B2E6-0E43-876A-943AAA14379C}" presName="parentText" presStyleLbl="node1" presStyleIdx="5" presStyleCnt="7" custScaleX="126835" custScaleY="121951">
        <dgm:presLayoutVars>
          <dgm:chMax val="0"/>
          <dgm:bulletEnabled val="1"/>
        </dgm:presLayoutVars>
      </dgm:prSet>
      <dgm:spPr/>
    </dgm:pt>
    <dgm:pt modelId="{8942C0BB-B140-7E47-A4E6-4FD6779529C2}" type="pres">
      <dgm:prSet presAssocID="{2DD0D7D8-B2E6-0E43-876A-943AAA14379C}" presName="negativeSpace" presStyleCnt="0"/>
      <dgm:spPr/>
    </dgm:pt>
    <dgm:pt modelId="{11D69780-692D-AC48-8764-628CBBD29627}" type="pres">
      <dgm:prSet presAssocID="{2DD0D7D8-B2E6-0E43-876A-943AAA14379C}" presName="childText" presStyleLbl="conFgAcc1" presStyleIdx="5" presStyleCnt="7">
        <dgm:presLayoutVars>
          <dgm:bulletEnabled val="1"/>
        </dgm:presLayoutVars>
      </dgm:prSet>
      <dgm:spPr>
        <a:ln w="15875">
          <a:solidFill>
            <a:schemeClr val="accent1"/>
          </a:solidFill>
        </a:ln>
      </dgm:spPr>
    </dgm:pt>
    <dgm:pt modelId="{2132AEA8-2916-9D4D-BA59-4F297A704258}" type="pres">
      <dgm:prSet presAssocID="{F99C437B-073A-3844-8661-EDA3400F98B7}" presName="spaceBetweenRectangles" presStyleCnt="0"/>
      <dgm:spPr/>
    </dgm:pt>
    <dgm:pt modelId="{ABE0769C-0D8A-9149-A141-44D84F6C8D66}" type="pres">
      <dgm:prSet presAssocID="{A03B45D8-4BFE-254B-8B8B-81852F12116E}" presName="parentLin" presStyleCnt="0"/>
      <dgm:spPr/>
    </dgm:pt>
    <dgm:pt modelId="{9708EC2F-0811-654B-A968-FEC651DE229D}" type="pres">
      <dgm:prSet presAssocID="{A03B45D8-4BFE-254B-8B8B-81852F12116E}" presName="parentLeftMargin" presStyleLbl="node1" presStyleIdx="5" presStyleCnt="7"/>
      <dgm:spPr/>
    </dgm:pt>
    <dgm:pt modelId="{E0768281-3868-DF4D-9FEE-986C0F532A69}" type="pres">
      <dgm:prSet presAssocID="{A03B45D8-4BFE-254B-8B8B-81852F12116E}" presName="parentText" presStyleLbl="node1" presStyleIdx="6" presStyleCnt="7" custScaleX="126835" custScaleY="121951">
        <dgm:presLayoutVars>
          <dgm:chMax val="0"/>
          <dgm:bulletEnabled val="1"/>
        </dgm:presLayoutVars>
      </dgm:prSet>
      <dgm:spPr/>
    </dgm:pt>
    <dgm:pt modelId="{20C5DA29-E6AE-0B45-8269-BEC6ADEA23A8}" type="pres">
      <dgm:prSet presAssocID="{A03B45D8-4BFE-254B-8B8B-81852F12116E}" presName="negativeSpace" presStyleCnt="0"/>
      <dgm:spPr/>
    </dgm:pt>
    <dgm:pt modelId="{3954A240-6EC6-CB40-9F2F-170DD529E9D2}" type="pres">
      <dgm:prSet presAssocID="{A03B45D8-4BFE-254B-8B8B-81852F12116E}" presName="childText" presStyleLbl="conFgAcc1" presStyleIdx="6" presStyleCnt="7">
        <dgm:presLayoutVars>
          <dgm:bulletEnabled val="1"/>
        </dgm:presLayoutVars>
      </dgm:prSet>
      <dgm:spPr>
        <a:ln w="15875">
          <a:solidFill>
            <a:schemeClr val="accent1"/>
          </a:solidFill>
        </a:ln>
      </dgm:spPr>
    </dgm:pt>
  </dgm:ptLst>
  <dgm:cxnLst>
    <dgm:cxn modelId="{9F530C07-BB0E-0F4E-94DE-743D50230410}" srcId="{4B51339C-D530-4741-A037-91B47B98EEF5}" destId="{AB15236B-448F-AB46-AD7D-5A8AE6CB885B}" srcOrd="2" destOrd="0" parTransId="{84A4E219-F319-D14A-AFD4-2D36AE1CD550}" sibTransId="{BF555E75-2DF2-DB4A-94BD-2B9C131D8C9F}"/>
    <dgm:cxn modelId="{F4DC580A-2F69-B84D-8703-F36BC7D46C25}" type="presOf" srcId="{2DD0D7D8-B2E6-0E43-876A-943AAA14379C}" destId="{B6294E0F-E203-764A-A72B-2DCFD3AF59E1}" srcOrd="0" destOrd="0" presId="urn:microsoft.com/office/officeart/2005/8/layout/list1"/>
    <dgm:cxn modelId="{87211A1C-EE75-5D4B-98A3-8FF6E633BDA4}" srcId="{4B51339C-D530-4741-A037-91B47B98EEF5}" destId="{39256F8C-F0F4-7E45-9309-8B19AB6F26A9}" srcOrd="3" destOrd="0" parTransId="{89EBFFE5-3270-D042-9A07-3616A12AA6D2}" sibTransId="{5DC4D625-2D32-DC4B-AAE3-E118DD6A1744}"/>
    <dgm:cxn modelId="{C1FF3D24-1D0D-534E-92C9-84D39ABB53FA}" srcId="{4B51339C-D530-4741-A037-91B47B98EEF5}" destId="{8C58A64B-E9B4-0449-8982-701863C907EC}" srcOrd="4" destOrd="0" parTransId="{A1DF7AEE-2EC3-764A-9508-612551ECE556}" sibTransId="{0CBCEA00-0436-734B-8DF3-7407B7C21239}"/>
    <dgm:cxn modelId="{2D672B2A-6589-5E47-A7BD-541748EF4558}" type="presOf" srcId="{ED7A9E9A-2862-0946-98EE-0FEC97C24BBB}" destId="{1118CED5-628F-E041-AF62-005F22535DC7}" srcOrd="1" destOrd="0" presId="urn:microsoft.com/office/officeart/2005/8/layout/list1"/>
    <dgm:cxn modelId="{779A2E2D-66A8-EA49-AA9A-EE550D97077E}" type="presOf" srcId="{39256F8C-F0F4-7E45-9309-8B19AB6F26A9}" destId="{AE9CDDB7-3229-F04F-8D04-0AA96256D2FE}" srcOrd="1" destOrd="0" presId="urn:microsoft.com/office/officeart/2005/8/layout/list1"/>
    <dgm:cxn modelId="{1A7BA949-EEDC-8143-93AE-6748353C87CD}" type="presOf" srcId="{8C58A64B-E9B4-0449-8982-701863C907EC}" destId="{F67FBC6A-03F4-A148-9F7A-82479715990A}" srcOrd="0" destOrd="0" presId="urn:microsoft.com/office/officeart/2005/8/layout/list1"/>
    <dgm:cxn modelId="{3A3C8E4B-7525-8D47-8D35-8688443820F9}" type="presOf" srcId="{9384D97D-02C5-C74F-8830-835F1DE5DFF8}" destId="{05077CE8-F296-854F-9163-D8186BDE3CED}" srcOrd="0" destOrd="0" presId="urn:microsoft.com/office/officeart/2005/8/layout/list1"/>
    <dgm:cxn modelId="{D7F17A50-CFD2-9E4C-A74E-18AFBE7C158C}" type="presOf" srcId="{ED7A9E9A-2862-0946-98EE-0FEC97C24BBB}" destId="{3D650F39-07DD-504B-BD08-A2EBC6F4DD61}" srcOrd="0" destOrd="0" presId="urn:microsoft.com/office/officeart/2005/8/layout/list1"/>
    <dgm:cxn modelId="{ADFCAE5E-E39A-4747-95A6-F6EB71C7873C}" type="presOf" srcId="{A03B45D8-4BFE-254B-8B8B-81852F12116E}" destId="{9708EC2F-0811-654B-A968-FEC651DE229D}" srcOrd="0" destOrd="0" presId="urn:microsoft.com/office/officeart/2005/8/layout/list1"/>
    <dgm:cxn modelId="{7917FE64-3643-7F48-8D74-EA9EE8DE98F0}" type="presOf" srcId="{AB15236B-448F-AB46-AD7D-5A8AE6CB885B}" destId="{2E85CF78-BF0C-D245-8C8B-7770BED73818}" srcOrd="0" destOrd="0" presId="urn:microsoft.com/office/officeart/2005/8/layout/list1"/>
    <dgm:cxn modelId="{11AD6674-1712-D449-9FB4-912422083254}" type="presOf" srcId="{2DD0D7D8-B2E6-0E43-876A-943AAA14379C}" destId="{BCDDED59-C85D-B14F-A5F1-ECCCBF115294}" srcOrd="1" destOrd="0" presId="urn:microsoft.com/office/officeart/2005/8/layout/list1"/>
    <dgm:cxn modelId="{F08B8E7F-9C78-EB4D-ACCD-DAE7F5ED81D1}" srcId="{4B51339C-D530-4741-A037-91B47B98EEF5}" destId="{9384D97D-02C5-C74F-8830-835F1DE5DFF8}" srcOrd="0" destOrd="0" parTransId="{640CAADC-5B3E-3442-A032-829AD301E830}" sibTransId="{B2B9BCB8-BED4-6345-8542-5BC8A24C53BA}"/>
    <dgm:cxn modelId="{530AFA85-0FFB-6842-A2A4-DC646767875C}" type="presOf" srcId="{4B51339C-D530-4741-A037-91B47B98EEF5}" destId="{E31F304E-6A12-DB4F-94CB-40E98E67DD3A}" srcOrd="0" destOrd="0" presId="urn:microsoft.com/office/officeart/2005/8/layout/list1"/>
    <dgm:cxn modelId="{BBB88C86-2D9F-E244-8FEE-E5BA7EDF4868}" type="presOf" srcId="{A03B45D8-4BFE-254B-8B8B-81852F12116E}" destId="{E0768281-3868-DF4D-9FEE-986C0F532A69}" srcOrd="1" destOrd="0" presId="urn:microsoft.com/office/officeart/2005/8/layout/list1"/>
    <dgm:cxn modelId="{613F0593-455C-3843-99F9-8C092D07E5F2}" srcId="{4B51339C-D530-4741-A037-91B47B98EEF5}" destId="{2DD0D7D8-B2E6-0E43-876A-943AAA14379C}" srcOrd="5" destOrd="0" parTransId="{C69F533E-D2AC-344C-946F-D44875C9A4D1}" sibTransId="{F99C437B-073A-3844-8661-EDA3400F98B7}"/>
    <dgm:cxn modelId="{B346CE9D-BA06-9149-9E5C-653B52492531}" srcId="{4B51339C-D530-4741-A037-91B47B98EEF5}" destId="{A03B45D8-4BFE-254B-8B8B-81852F12116E}" srcOrd="6" destOrd="0" parTransId="{9DBF123E-CE29-DA43-8395-4A1B01EDB69C}" sibTransId="{7F09A71D-EC86-7E47-BF23-2F611A5F5736}"/>
    <dgm:cxn modelId="{EE66C5B1-9782-4D45-A796-413C8D54611D}" srcId="{4B51339C-D530-4741-A037-91B47B98EEF5}" destId="{ED7A9E9A-2862-0946-98EE-0FEC97C24BBB}" srcOrd="1" destOrd="0" parTransId="{6F5BD1F0-D219-8740-8AD7-73AD8DF8E1D1}" sibTransId="{B20A5F98-8D2E-BC49-B725-7E8B3ECB5FE2}"/>
    <dgm:cxn modelId="{8DE94EBD-9CF7-8C45-85B3-046F6E6A146B}" type="presOf" srcId="{8C58A64B-E9B4-0449-8982-701863C907EC}" destId="{08A46CE7-1639-6C48-9A22-CBCD9ECEA2DE}" srcOrd="1" destOrd="0" presId="urn:microsoft.com/office/officeart/2005/8/layout/list1"/>
    <dgm:cxn modelId="{AAE921CF-5D6B-BA40-B86E-78C551E96177}" type="presOf" srcId="{9384D97D-02C5-C74F-8830-835F1DE5DFF8}" destId="{5C03E54E-DBAA-3D40-AD3B-265677817383}" srcOrd="1" destOrd="0" presId="urn:microsoft.com/office/officeart/2005/8/layout/list1"/>
    <dgm:cxn modelId="{5E8FBDDD-5EAC-3848-9A25-A342D3D100F5}" type="presOf" srcId="{AB15236B-448F-AB46-AD7D-5A8AE6CB885B}" destId="{50B18FC2-E9F8-E34A-9E50-45CA531F2BD5}" srcOrd="1" destOrd="0" presId="urn:microsoft.com/office/officeart/2005/8/layout/list1"/>
    <dgm:cxn modelId="{4F804DEE-64EA-CF43-9B70-3052D45D89D9}" type="presOf" srcId="{39256F8C-F0F4-7E45-9309-8B19AB6F26A9}" destId="{73523D47-3AFF-8B48-8262-45BC92C9DC7E}" srcOrd="0" destOrd="0" presId="urn:microsoft.com/office/officeart/2005/8/layout/list1"/>
    <dgm:cxn modelId="{58B83212-4009-734D-9DD3-457A1D983A78}" type="presParOf" srcId="{E31F304E-6A12-DB4F-94CB-40E98E67DD3A}" destId="{9A892F47-005D-9842-927C-1B0622DE6142}" srcOrd="0" destOrd="0" presId="urn:microsoft.com/office/officeart/2005/8/layout/list1"/>
    <dgm:cxn modelId="{3AC3C6E9-31BF-064B-AE64-74603FD6A3A0}" type="presParOf" srcId="{9A892F47-005D-9842-927C-1B0622DE6142}" destId="{05077CE8-F296-854F-9163-D8186BDE3CED}" srcOrd="0" destOrd="0" presId="urn:microsoft.com/office/officeart/2005/8/layout/list1"/>
    <dgm:cxn modelId="{D91555A1-E23F-7C4C-B8B9-CDE1618819F9}" type="presParOf" srcId="{9A892F47-005D-9842-927C-1B0622DE6142}" destId="{5C03E54E-DBAA-3D40-AD3B-265677817383}" srcOrd="1" destOrd="0" presId="urn:microsoft.com/office/officeart/2005/8/layout/list1"/>
    <dgm:cxn modelId="{E6478292-1F4B-054F-8362-44EB34FD76CF}" type="presParOf" srcId="{E31F304E-6A12-DB4F-94CB-40E98E67DD3A}" destId="{503A254E-392F-144C-8C51-426B8B06943C}" srcOrd="1" destOrd="0" presId="urn:microsoft.com/office/officeart/2005/8/layout/list1"/>
    <dgm:cxn modelId="{716CB1FF-7CEE-8B48-9517-7FAFDFE96489}" type="presParOf" srcId="{E31F304E-6A12-DB4F-94CB-40E98E67DD3A}" destId="{231AAD3C-D06F-5247-9A6D-C72B60FD2E7C}" srcOrd="2" destOrd="0" presId="urn:microsoft.com/office/officeart/2005/8/layout/list1"/>
    <dgm:cxn modelId="{0A2E6985-D570-004D-9A3E-3253156D6E37}" type="presParOf" srcId="{E31F304E-6A12-DB4F-94CB-40E98E67DD3A}" destId="{1B2A2EA7-71C0-D840-9964-E0F36B29A32C}" srcOrd="3" destOrd="0" presId="urn:microsoft.com/office/officeart/2005/8/layout/list1"/>
    <dgm:cxn modelId="{9CD2E277-629C-C541-8A7D-AC29B030517D}" type="presParOf" srcId="{E31F304E-6A12-DB4F-94CB-40E98E67DD3A}" destId="{FDAB5F3D-BD5A-564E-B18E-1CAE85F6238C}" srcOrd="4" destOrd="0" presId="urn:microsoft.com/office/officeart/2005/8/layout/list1"/>
    <dgm:cxn modelId="{8806796B-F463-1344-9CEA-6FB65227632B}" type="presParOf" srcId="{FDAB5F3D-BD5A-564E-B18E-1CAE85F6238C}" destId="{3D650F39-07DD-504B-BD08-A2EBC6F4DD61}" srcOrd="0" destOrd="0" presId="urn:microsoft.com/office/officeart/2005/8/layout/list1"/>
    <dgm:cxn modelId="{53CF6325-8013-FE4E-925B-7CF5D2595AB1}" type="presParOf" srcId="{FDAB5F3D-BD5A-564E-B18E-1CAE85F6238C}" destId="{1118CED5-628F-E041-AF62-005F22535DC7}" srcOrd="1" destOrd="0" presId="urn:microsoft.com/office/officeart/2005/8/layout/list1"/>
    <dgm:cxn modelId="{C238136F-ADDF-C149-B312-B1BA3D4CE615}" type="presParOf" srcId="{E31F304E-6A12-DB4F-94CB-40E98E67DD3A}" destId="{1CF1B60F-589C-A94D-8F3E-E0E11DD5B0FF}" srcOrd="5" destOrd="0" presId="urn:microsoft.com/office/officeart/2005/8/layout/list1"/>
    <dgm:cxn modelId="{317271F1-8BB4-634C-9C59-058D7E085EC7}" type="presParOf" srcId="{E31F304E-6A12-DB4F-94CB-40E98E67DD3A}" destId="{864DBB8B-F3DE-8F48-A49E-87345A311ACF}" srcOrd="6" destOrd="0" presId="urn:microsoft.com/office/officeart/2005/8/layout/list1"/>
    <dgm:cxn modelId="{A9F006F1-B3B8-BF48-91B3-667A3A770A3B}" type="presParOf" srcId="{E31F304E-6A12-DB4F-94CB-40E98E67DD3A}" destId="{02D78F14-458E-754A-9BFF-0C9120096786}" srcOrd="7" destOrd="0" presId="urn:microsoft.com/office/officeart/2005/8/layout/list1"/>
    <dgm:cxn modelId="{7FD10778-1DCD-7040-AA28-D7A6B60F0FAD}" type="presParOf" srcId="{E31F304E-6A12-DB4F-94CB-40E98E67DD3A}" destId="{4EB6CD01-EAB1-7845-9356-DAC62DC0686F}" srcOrd="8" destOrd="0" presId="urn:microsoft.com/office/officeart/2005/8/layout/list1"/>
    <dgm:cxn modelId="{5715C81C-9062-3D46-9D82-2CB05365A065}" type="presParOf" srcId="{4EB6CD01-EAB1-7845-9356-DAC62DC0686F}" destId="{2E85CF78-BF0C-D245-8C8B-7770BED73818}" srcOrd="0" destOrd="0" presId="urn:microsoft.com/office/officeart/2005/8/layout/list1"/>
    <dgm:cxn modelId="{0E3B5C2C-0E46-C44C-ADD9-34083928CBE7}" type="presParOf" srcId="{4EB6CD01-EAB1-7845-9356-DAC62DC0686F}" destId="{50B18FC2-E9F8-E34A-9E50-45CA531F2BD5}" srcOrd="1" destOrd="0" presId="urn:microsoft.com/office/officeart/2005/8/layout/list1"/>
    <dgm:cxn modelId="{0CA5CB58-C731-194F-BE14-DEC1875ED834}" type="presParOf" srcId="{E31F304E-6A12-DB4F-94CB-40E98E67DD3A}" destId="{FCA0BCCC-0A6A-DD43-991F-79760045275D}" srcOrd="9" destOrd="0" presId="urn:microsoft.com/office/officeart/2005/8/layout/list1"/>
    <dgm:cxn modelId="{CE8608DE-3643-6F4B-8B2C-BEE6CAB88BA0}" type="presParOf" srcId="{E31F304E-6A12-DB4F-94CB-40E98E67DD3A}" destId="{86E623E0-8AB1-E343-ACA9-267C28EE12E3}" srcOrd="10" destOrd="0" presId="urn:microsoft.com/office/officeart/2005/8/layout/list1"/>
    <dgm:cxn modelId="{42F13DEA-DD55-1541-973F-815B2DD6CFB8}" type="presParOf" srcId="{E31F304E-6A12-DB4F-94CB-40E98E67DD3A}" destId="{717233D3-EF52-6947-94BD-F42860D7F9C7}" srcOrd="11" destOrd="0" presId="urn:microsoft.com/office/officeart/2005/8/layout/list1"/>
    <dgm:cxn modelId="{2E85E29F-A4E5-804C-BE06-A0C3E0304EEE}" type="presParOf" srcId="{E31F304E-6A12-DB4F-94CB-40E98E67DD3A}" destId="{C2B34861-A856-9843-9A61-D9F397D23577}" srcOrd="12" destOrd="0" presId="urn:microsoft.com/office/officeart/2005/8/layout/list1"/>
    <dgm:cxn modelId="{E1B89970-A9A8-8640-AC1D-28DB2F2D048E}" type="presParOf" srcId="{C2B34861-A856-9843-9A61-D9F397D23577}" destId="{73523D47-3AFF-8B48-8262-45BC92C9DC7E}" srcOrd="0" destOrd="0" presId="urn:microsoft.com/office/officeart/2005/8/layout/list1"/>
    <dgm:cxn modelId="{660522CE-5823-8E46-8281-CDC55997EA6C}" type="presParOf" srcId="{C2B34861-A856-9843-9A61-D9F397D23577}" destId="{AE9CDDB7-3229-F04F-8D04-0AA96256D2FE}" srcOrd="1" destOrd="0" presId="urn:microsoft.com/office/officeart/2005/8/layout/list1"/>
    <dgm:cxn modelId="{98E2C8B1-FADC-D64D-B790-72F771D96909}" type="presParOf" srcId="{E31F304E-6A12-DB4F-94CB-40E98E67DD3A}" destId="{319A0DAF-6C08-0548-8A62-CE1ACE5B5D6D}" srcOrd="13" destOrd="0" presId="urn:microsoft.com/office/officeart/2005/8/layout/list1"/>
    <dgm:cxn modelId="{CBBD59D3-EADB-9F42-A7B9-A80BD7B3C3FD}" type="presParOf" srcId="{E31F304E-6A12-DB4F-94CB-40E98E67DD3A}" destId="{A522A8E0-4C59-B348-856D-CE8A3E34D421}" srcOrd="14" destOrd="0" presId="urn:microsoft.com/office/officeart/2005/8/layout/list1"/>
    <dgm:cxn modelId="{9C6DB9E7-2D2A-3F42-AFDD-CA6ACACB40D4}" type="presParOf" srcId="{E31F304E-6A12-DB4F-94CB-40E98E67DD3A}" destId="{67679AFC-95A6-4C43-884C-DB59772ABA72}" srcOrd="15" destOrd="0" presId="urn:microsoft.com/office/officeart/2005/8/layout/list1"/>
    <dgm:cxn modelId="{EBF55B63-79F4-8744-BE9F-C06225A91F53}" type="presParOf" srcId="{E31F304E-6A12-DB4F-94CB-40E98E67DD3A}" destId="{884627AA-67CB-1D43-86EA-DCF2F6D45BB5}" srcOrd="16" destOrd="0" presId="urn:microsoft.com/office/officeart/2005/8/layout/list1"/>
    <dgm:cxn modelId="{113D66E1-8DF1-C54B-9DCA-CC7F20184BA9}" type="presParOf" srcId="{884627AA-67CB-1D43-86EA-DCF2F6D45BB5}" destId="{F67FBC6A-03F4-A148-9F7A-82479715990A}" srcOrd="0" destOrd="0" presId="urn:microsoft.com/office/officeart/2005/8/layout/list1"/>
    <dgm:cxn modelId="{9BBD26A7-DB0C-5C48-BE57-6F209F2A45E4}" type="presParOf" srcId="{884627AA-67CB-1D43-86EA-DCF2F6D45BB5}" destId="{08A46CE7-1639-6C48-9A22-CBCD9ECEA2DE}" srcOrd="1" destOrd="0" presId="urn:microsoft.com/office/officeart/2005/8/layout/list1"/>
    <dgm:cxn modelId="{82C6D286-D923-AD49-8F9C-A3CABD666B5A}" type="presParOf" srcId="{E31F304E-6A12-DB4F-94CB-40E98E67DD3A}" destId="{D7D6E4B5-5426-C44D-98DE-34BA3A9CD509}" srcOrd="17" destOrd="0" presId="urn:microsoft.com/office/officeart/2005/8/layout/list1"/>
    <dgm:cxn modelId="{48B09C3C-74FB-C14D-8071-EDCCD2EA3A8B}" type="presParOf" srcId="{E31F304E-6A12-DB4F-94CB-40E98E67DD3A}" destId="{97258472-8DF8-E44C-809D-D20FA31E8FAB}" srcOrd="18" destOrd="0" presId="urn:microsoft.com/office/officeart/2005/8/layout/list1"/>
    <dgm:cxn modelId="{57422D50-4218-D848-97A2-D72AC2891619}" type="presParOf" srcId="{E31F304E-6A12-DB4F-94CB-40E98E67DD3A}" destId="{92FB8686-D6B6-6748-B630-949910265A3F}" srcOrd="19" destOrd="0" presId="urn:microsoft.com/office/officeart/2005/8/layout/list1"/>
    <dgm:cxn modelId="{C12D5AA6-5083-D24D-B000-5D7AB6E86809}" type="presParOf" srcId="{E31F304E-6A12-DB4F-94CB-40E98E67DD3A}" destId="{1425DEDE-CCF7-8249-8408-2CC3062FF3D4}" srcOrd="20" destOrd="0" presId="urn:microsoft.com/office/officeart/2005/8/layout/list1"/>
    <dgm:cxn modelId="{9D2FD077-33D7-D048-92E2-A5BE9D1AD8E2}" type="presParOf" srcId="{1425DEDE-CCF7-8249-8408-2CC3062FF3D4}" destId="{B6294E0F-E203-764A-A72B-2DCFD3AF59E1}" srcOrd="0" destOrd="0" presId="urn:microsoft.com/office/officeart/2005/8/layout/list1"/>
    <dgm:cxn modelId="{E7ACA305-52F6-D140-A334-A92032A839C5}" type="presParOf" srcId="{1425DEDE-CCF7-8249-8408-2CC3062FF3D4}" destId="{BCDDED59-C85D-B14F-A5F1-ECCCBF115294}" srcOrd="1" destOrd="0" presId="urn:microsoft.com/office/officeart/2005/8/layout/list1"/>
    <dgm:cxn modelId="{60CA6C56-E21B-F249-8194-A471A70F3F63}" type="presParOf" srcId="{E31F304E-6A12-DB4F-94CB-40E98E67DD3A}" destId="{8942C0BB-B140-7E47-A4E6-4FD6779529C2}" srcOrd="21" destOrd="0" presId="urn:microsoft.com/office/officeart/2005/8/layout/list1"/>
    <dgm:cxn modelId="{187B08CF-B726-E044-B98D-B8F11EFA9EB5}" type="presParOf" srcId="{E31F304E-6A12-DB4F-94CB-40E98E67DD3A}" destId="{11D69780-692D-AC48-8764-628CBBD29627}" srcOrd="22" destOrd="0" presId="urn:microsoft.com/office/officeart/2005/8/layout/list1"/>
    <dgm:cxn modelId="{622186AE-7975-B244-8CDC-FBF0E7F65E1A}" type="presParOf" srcId="{E31F304E-6A12-DB4F-94CB-40E98E67DD3A}" destId="{2132AEA8-2916-9D4D-BA59-4F297A704258}" srcOrd="23" destOrd="0" presId="urn:microsoft.com/office/officeart/2005/8/layout/list1"/>
    <dgm:cxn modelId="{0ED8A00A-08BC-2E41-AA29-19D3DB2C2D9B}" type="presParOf" srcId="{E31F304E-6A12-DB4F-94CB-40E98E67DD3A}" destId="{ABE0769C-0D8A-9149-A141-44D84F6C8D66}" srcOrd="24" destOrd="0" presId="urn:microsoft.com/office/officeart/2005/8/layout/list1"/>
    <dgm:cxn modelId="{ED5AC636-BB50-9B47-A699-AC67C7166B7C}" type="presParOf" srcId="{ABE0769C-0D8A-9149-A141-44D84F6C8D66}" destId="{9708EC2F-0811-654B-A968-FEC651DE229D}" srcOrd="0" destOrd="0" presId="urn:microsoft.com/office/officeart/2005/8/layout/list1"/>
    <dgm:cxn modelId="{70D0D223-BF40-8148-AF74-DCB211885D32}" type="presParOf" srcId="{ABE0769C-0D8A-9149-A141-44D84F6C8D66}" destId="{E0768281-3868-DF4D-9FEE-986C0F532A69}" srcOrd="1" destOrd="0" presId="urn:microsoft.com/office/officeart/2005/8/layout/list1"/>
    <dgm:cxn modelId="{3FF6A254-9D80-3F45-A2CE-90797668540E}" type="presParOf" srcId="{E31F304E-6A12-DB4F-94CB-40E98E67DD3A}" destId="{20C5DA29-E6AE-0B45-8269-BEC6ADEA23A8}" srcOrd="25" destOrd="0" presId="urn:microsoft.com/office/officeart/2005/8/layout/list1"/>
    <dgm:cxn modelId="{55E36F7C-88B9-C945-BF91-62C0EFFF5755}" type="presParOf" srcId="{E31F304E-6A12-DB4F-94CB-40E98E67DD3A}" destId="{3954A240-6EC6-CB40-9F2F-170DD529E9D2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0958F2-391A-DE40-B770-5786F1126E97}">
      <dsp:nvSpPr>
        <dsp:cNvPr id="0" name=""/>
        <dsp:cNvSpPr/>
      </dsp:nvSpPr>
      <dsp:spPr>
        <a:xfrm>
          <a:off x="0" y="192419"/>
          <a:ext cx="5335549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23DFE7-419B-FD40-96EC-017CEB8D84E3}">
      <dsp:nvSpPr>
        <dsp:cNvPr id="0" name=""/>
        <dsp:cNvSpPr/>
      </dsp:nvSpPr>
      <dsp:spPr>
        <a:xfrm>
          <a:off x="266777" y="59579"/>
          <a:ext cx="4900804" cy="265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1170" tIns="0" rIns="14117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y-AM" sz="1100" b="0" i="0" kern="1200" dirty="0">
              <a:latin typeface="GHEA Grapalat" panose="02000506050000020003" pitchFamily="2" charset="0"/>
            </a:rPr>
            <a:t>Ծառայությունների ոլորտի գերակայություն ՀՆԱ-ի կառուցվածքում</a:t>
          </a:r>
        </a:p>
      </dsp:txBody>
      <dsp:txXfrm>
        <a:off x="279746" y="72548"/>
        <a:ext cx="4874866" cy="239742"/>
      </dsp:txXfrm>
    </dsp:sp>
    <dsp:sp modelId="{CAED7271-F80A-0646-B171-D987FD9B7A18}">
      <dsp:nvSpPr>
        <dsp:cNvPr id="0" name=""/>
        <dsp:cNvSpPr/>
      </dsp:nvSpPr>
      <dsp:spPr>
        <a:xfrm>
          <a:off x="0" y="600659"/>
          <a:ext cx="5335549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9C35ED-CC0F-0A4D-9FF8-49869B12A30F}">
      <dsp:nvSpPr>
        <dsp:cNvPr id="0" name=""/>
        <dsp:cNvSpPr/>
      </dsp:nvSpPr>
      <dsp:spPr>
        <a:xfrm>
          <a:off x="266777" y="467819"/>
          <a:ext cx="4900804" cy="265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1170" tIns="0" rIns="14117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y-AM" sz="1100" b="0" i="0" kern="1200" dirty="0">
              <a:latin typeface="GHEA Grapalat" panose="02000506050000020003" pitchFamily="2" charset="0"/>
            </a:rPr>
            <a:t>Արդյունաբերական բազայի սահմանափակ դերը</a:t>
          </a:r>
        </a:p>
      </dsp:txBody>
      <dsp:txXfrm>
        <a:off x="279746" y="480788"/>
        <a:ext cx="4874866" cy="239742"/>
      </dsp:txXfrm>
    </dsp:sp>
    <dsp:sp modelId="{5D3034B0-4175-7A40-9986-CB3D22EB2DF6}">
      <dsp:nvSpPr>
        <dsp:cNvPr id="0" name=""/>
        <dsp:cNvSpPr/>
      </dsp:nvSpPr>
      <dsp:spPr>
        <a:xfrm>
          <a:off x="0" y="1008899"/>
          <a:ext cx="5335549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9AC89C-170F-BD45-B94C-A0CD97CD94E9}">
      <dsp:nvSpPr>
        <dsp:cNvPr id="0" name=""/>
        <dsp:cNvSpPr/>
      </dsp:nvSpPr>
      <dsp:spPr>
        <a:xfrm>
          <a:off x="266777" y="876059"/>
          <a:ext cx="4900804" cy="265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1170" tIns="0" rIns="14117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y-AM" sz="1100" b="0" i="0" kern="1200" dirty="0">
              <a:latin typeface="GHEA Grapalat" panose="02000506050000020003" pitchFamily="2" charset="0"/>
            </a:rPr>
            <a:t>Բարձր տեխնոլոգիական արտադրության փոքր մասնաբաժին</a:t>
          </a:r>
        </a:p>
      </dsp:txBody>
      <dsp:txXfrm>
        <a:off x="279746" y="889028"/>
        <a:ext cx="4874866" cy="239742"/>
      </dsp:txXfrm>
    </dsp:sp>
    <dsp:sp modelId="{C2E21939-2723-FB48-9754-2BD9028B4085}">
      <dsp:nvSpPr>
        <dsp:cNvPr id="0" name=""/>
        <dsp:cNvSpPr/>
      </dsp:nvSpPr>
      <dsp:spPr>
        <a:xfrm>
          <a:off x="0" y="1417140"/>
          <a:ext cx="5335549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C20218-5D73-EC44-A43B-EE83849116B0}">
      <dsp:nvSpPr>
        <dsp:cNvPr id="0" name=""/>
        <dsp:cNvSpPr/>
      </dsp:nvSpPr>
      <dsp:spPr>
        <a:xfrm>
          <a:off x="266777" y="1284299"/>
          <a:ext cx="4900804" cy="265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1170" tIns="0" rIns="14117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y-AM" sz="1100" b="0" i="0" kern="1200" dirty="0">
              <a:latin typeface="GHEA Grapalat" panose="02000506050000020003" pitchFamily="2" charset="0"/>
            </a:rPr>
            <a:t>Արտահանման ոչ բավարար դիվերսիֆիկացում</a:t>
          </a:r>
        </a:p>
      </dsp:txBody>
      <dsp:txXfrm>
        <a:off x="279746" y="1297268"/>
        <a:ext cx="4874866" cy="239742"/>
      </dsp:txXfrm>
    </dsp:sp>
    <dsp:sp modelId="{9915273C-8D14-194F-B1F2-4D501CE523F9}">
      <dsp:nvSpPr>
        <dsp:cNvPr id="0" name=""/>
        <dsp:cNvSpPr/>
      </dsp:nvSpPr>
      <dsp:spPr>
        <a:xfrm>
          <a:off x="0" y="1825380"/>
          <a:ext cx="5335549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B27821-1F0F-A040-8173-B6625B03B15F}">
      <dsp:nvSpPr>
        <dsp:cNvPr id="0" name=""/>
        <dsp:cNvSpPr/>
      </dsp:nvSpPr>
      <dsp:spPr>
        <a:xfrm>
          <a:off x="266777" y="1692540"/>
          <a:ext cx="4900804" cy="265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1170" tIns="0" rIns="14117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y-AM" sz="1100" b="0" i="0" kern="1200" dirty="0">
              <a:latin typeface="GHEA Grapalat" panose="02000506050000020003" pitchFamily="2" charset="0"/>
            </a:rPr>
            <a:t>Արտադրողականության թույլ և անկայուն աճ</a:t>
          </a:r>
        </a:p>
      </dsp:txBody>
      <dsp:txXfrm>
        <a:off x="279746" y="1705509"/>
        <a:ext cx="4874866" cy="239742"/>
      </dsp:txXfrm>
    </dsp:sp>
    <dsp:sp modelId="{4DFE5ACD-51E0-0C4D-92EF-E0EF6E37B41A}">
      <dsp:nvSpPr>
        <dsp:cNvPr id="0" name=""/>
        <dsp:cNvSpPr/>
      </dsp:nvSpPr>
      <dsp:spPr>
        <a:xfrm>
          <a:off x="0" y="2233620"/>
          <a:ext cx="5335549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F66AC6-94AB-B045-BB98-214B66EFE3F2}">
      <dsp:nvSpPr>
        <dsp:cNvPr id="0" name=""/>
        <dsp:cNvSpPr/>
      </dsp:nvSpPr>
      <dsp:spPr>
        <a:xfrm>
          <a:off x="266777" y="2100780"/>
          <a:ext cx="4900804" cy="265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1170" tIns="0" rIns="14117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y-AM" sz="1100" b="0" i="0" kern="1200" dirty="0">
              <a:latin typeface="GHEA Grapalat" panose="02000506050000020003" pitchFamily="2" charset="0"/>
            </a:rPr>
            <a:t>Արտաքին շոկերի նկատմամբ բարձր զգայունություն</a:t>
          </a:r>
        </a:p>
      </dsp:txBody>
      <dsp:txXfrm>
        <a:off x="279746" y="2113749"/>
        <a:ext cx="4874866" cy="2397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1AAD3C-D06F-5247-9A6D-C72B60FD2E7C}">
      <dsp:nvSpPr>
        <dsp:cNvPr id="0" name=""/>
        <dsp:cNvSpPr/>
      </dsp:nvSpPr>
      <dsp:spPr>
        <a:xfrm>
          <a:off x="0" y="131297"/>
          <a:ext cx="8920404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03E54E-DBAA-3D40-AD3B-265677817383}">
      <dsp:nvSpPr>
        <dsp:cNvPr id="0" name=""/>
        <dsp:cNvSpPr/>
      </dsp:nvSpPr>
      <dsp:spPr>
        <a:xfrm>
          <a:off x="445584" y="3858"/>
          <a:ext cx="7912201" cy="215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019" tIns="0" rIns="236019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1100" kern="1200" dirty="0">
              <a:latin typeface="GHEA Grapalat" panose="02000506050000020003" pitchFamily="2" charset="0"/>
            </a:rPr>
            <a:t>Կրկնվող էկզոգեն շոկերը խորացնում են Հայաստանի տնտեսության կառուցվածքային սահմանափակումները</a:t>
          </a:r>
          <a:endParaRPr lang="ru-AM" sz="1100" kern="1200" dirty="0">
            <a:latin typeface="GHEA Grapalat" panose="02000506050000020003" pitchFamily="2" charset="0"/>
          </a:endParaRPr>
        </a:p>
      </dsp:txBody>
      <dsp:txXfrm>
        <a:off x="456128" y="14402"/>
        <a:ext cx="7891113" cy="194911"/>
      </dsp:txXfrm>
    </dsp:sp>
    <dsp:sp modelId="{864DBB8B-F3DE-8F48-A49E-87345A311ACF}">
      <dsp:nvSpPr>
        <dsp:cNvPr id="0" name=""/>
        <dsp:cNvSpPr/>
      </dsp:nvSpPr>
      <dsp:spPr>
        <a:xfrm>
          <a:off x="0" y="442337"/>
          <a:ext cx="8920404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18CED5-628F-E041-AF62-005F22535DC7}">
      <dsp:nvSpPr>
        <dsp:cNvPr id="0" name=""/>
        <dsp:cNvSpPr/>
      </dsp:nvSpPr>
      <dsp:spPr>
        <a:xfrm>
          <a:off x="445584" y="314897"/>
          <a:ext cx="7912201" cy="215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019" tIns="0" rIns="236019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1100" kern="1200" dirty="0">
              <a:latin typeface="GHEA Grapalat" panose="02000506050000020003" pitchFamily="2" charset="0"/>
            </a:rPr>
            <a:t>Երկարաժամկետ աճը դեռևս կախված է ծառայություններից, առևտրից և ներքին պահանջարկից</a:t>
          </a:r>
          <a:endParaRPr lang="ru-AM" sz="1100" kern="1200" dirty="0">
            <a:latin typeface="GHEA Grapalat" panose="02000506050000020003" pitchFamily="2" charset="0"/>
          </a:endParaRPr>
        </a:p>
      </dsp:txBody>
      <dsp:txXfrm>
        <a:off x="456128" y="325441"/>
        <a:ext cx="7891113" cy="194911"/>
      </dsp:txXfrm>
    </dsp:sp>
    <dsp:sp modelId="{86E623E0-8AB1-E343-ACA9-267C28EE12E3}">
      <dsp:nvSpPr>
        <dsp:cNvPr id="0" name=""/>
        <dsp:cNvSpPr/>
      </dsp:nvSpPr>
      <dsp:spPr>
        <a:xfrm>
          <a:off x="0" y="753377"/>
          <a:ext cx="8920404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B18FC2-E9F8-E34A-9E50-45CA531F2BD5}">
      <dsp:nvSpPr>
        <dsp:cNvPr id="0" name=""/>
        <dsp:cNvSpPr/>
      </dsp:nvSpPr>
      <dsp:spPr>
        <a:xfrm>
          <a:off x="445584" y="625937"/>
          <a:ext cx="7912201" cy="215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019" tIns="0" rIns="236019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1100" kern="1200" dirty="0">
              <a:latin typeface="GHEA Grapalat" panose="02000506050000020003" pitchFamily="2" charset="0"/>
            </a:rPr>
            <a:t>Արդյունաբերության և բարձր տեխնոլոգիական արտադրությունների նպաստումը մնում է սահմանափակ</a:t>
          </a:r>
          <a:endParaRPr lang="ru-AM" sz="1100" kern="1200" dirty="0">
            <a:latin typeface="GHEA Grapalat" panose="02000506050000020003" pitchFamily="2" charset="0"/>
          </a:endParaRPr>
        </a:p>
      </dsp:txBody>
      <dsp:txXfrm>
        <a:off x="456128" y="636481"/>
        <a:ext cx="7891113" cy="194911"/>
      </dsp:txXfrm>
    </dsp:sp>
    <dsp:sp modelId="{A522A8E0-4C59-B348-856D-CE8A3E34D421}">
      <dsp:nvSpPr>
        <dsp:cNvPr id="0" name=""/>
        <dsp:cNvSpPr/>
      </dsp:nvSpPr>
      <dsp:spPr>
        <a:xfrm>
          <a:off x="0" y="1064416"/>
          <a:ext cx="8920404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9CDDB7-3229-F04F-8D04-0AA96256D2FE}">
      <dsp:nvSpPr>
        <dsp:cNvPr id="0" name=""/>
        <dsp:cNvSpPr/>
      </dsp:nvSpPr>
      <dsp:spPr>
        <a:xfrm>
          <a:off x="445584" y="936977"/>
          <a:ext cx="7912201" cy="215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019" tIns="0" rIns="236019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1100" kern="1200" dirty="0">
              <a:latin typeface="GHEA Grapalat" panose="02000506050000020003" pitchFamily="2" charset="0"/>
            </a:rPr>
            <a:t>Տնտեսական ցածր բարդությունը նվազեցնում է արտահանման ներուժը և շոկերին դիմակայելու կարողությունը</a:t>
          </a:r>
          <a:endParaRPr lang="ru-AM" sz="1100" kern="1200" dirty="0">
            <a:latin typeface="GHEA Grapalat" panose="02000506050000020003" pitchFamily="2" charset="0"/>
          </a:endParaRPr>
        </a:p>
      </dsp:txBody>
      <dsp:txXfrm>
        <a:off x="456128" y="947521"/>
        <a:ext cx="7891113" cy="194911"/>
      </dsp:txXfrm>
    </dsp:sp>
    <dsp:sp modelId="{97258472-8DF8-E44C-809D-D20FA31E8FAB}">
      <dsp:nvSpPr>
        <dsp:cNvPr id="0" name=""/>
        <dsp:cNvSpPr/>
      </dsp:nvSpPr>
      <dsp:spPr>
        <a:xfrm>
          <a:off x="0" y="1375456"/>
          <a:ext cx="8920404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A46CE7-1639-6C48-9A22-CBCD9ECEA2DE}">
      <dsp:nvSpPr>
        <dsp:cNvPr id="0" name=""/>
        <dsp:cNvSpPr/>
      </dsp:nvSpPr>
      <dsp:spPr>
        <a:xfrm>
          <a:off x="445584" y="1248016"/>
          <a:ext cx="7912201" cy="215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019" tIns="0" rIns="236019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1100" kern="1200" dirty="0">
              <a:latin typeface="GHEA Grapalat" panose="02000506050000020003" pitchFamily="2" charset="0"/>
            </a:rPr>
            <a:t>Տնտեսական բարդության բարձրացումը դրական ազդեցություն ունի ՀՆԱ-ի և արտադրողականության վրա</a:t>
          </a:r>
          <a:endParaRPr lang="ru-AM" sz="1100" kern="1200" dirty="0">
            <a:latin typeface="GHEA Grapalat" panose="02000506050000020003" pitchFamily="2" charset="0"/>
          </a:endParaRPr>
        </a:p>
      </dsp:txBody>
      <dsp:txXfrm>
        <a:off x="456128" y="1258560"/>
        <a:ext cx="7891113" cy="194911"/>
      </dsp:txXfrm>
    </dsp:sp>
    <dsp:sp modelId="{11D69780-692D-AC48-8764-628CBBD29627}">
      <dsp:nvSpPr>
        <dsp:cNvPr id="0" name=""/>
        <dsp:cNvSpPr/>
      </dsp:nvSpPr>
      <dsp:spPr>
        <a:xfrm>
          <a:off x="0" y="1686496"/>
          <a:ext cx="8920404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DDED59-C85D-B14F-A5F1-ECCCBF115294}">
      <dsp:nvSpPr>
        <dsp:cNvPr id="0" name=""/>
        <dsp:cNvSpPr/>
      </dsp:nvSpPr>
      <dsp:spPr>
        <a:xfrm>
          <a:off x="445584" y="1559056"/>
          <a:ext cx="7912201" cy="215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019" tIns="0" rIns="236019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1100" kern="1200" dirty="0">
              <a:latin typeface="GHEA Grapalat" panose="02000506050000020003" pitchFamily="2" charset="0"/>
            </a:rPr>
            <a:t>ՏՀՏ ոլորտը ձևավորում է կառուցվածքային վերափոխման նոր աղբյուր</a:t>
          </a:r>
          <a:endParaRPr lang="ru-AM" sz="1100" kern="1200" dirty="0">
            <a:latin typeface="GHEA Grapalat" panose="02000506050000020003" pitchFamily="2" charset="0"/>
          </a:endParaRPr>
        </a:p>
      </dsp:txBody>
      <dsp:txXfrm>
        <a:off x="456128" y="1569600"/>
        <a:ext cx="7891113" cy="194911"/>
      </dsp:txXfrm>
    </dsp:sp>
    <dsp:sp modelId="{3954A240-6EC6-CB40-9F2F-170DD529E9D2}">
      <dsp:nvSpPr>
        <dsp:cNvPr id="0" name=""/>
        <dsp:cNvSpPr/>
      </dsp:nvSpPr>
      <dsp:spPr>
        <a:xfrm>
          <a:off x="0" y="1997535"/>
          <a:ext cx="8920404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768281-3868-DF4D-9FEE-986C0F532A69}">
      <dsp:nvSpPr>
        <dsp:cNvPr id="0" name=""/>
        <dsp:cNvSpPr/>
      </dsp:nvSpPr>
      <dsp:spPr>
        <a:xfrm>
          <a:off x="445584" y="1870096"/>
          <a:ext cx="7912201" cy="215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019" tIns="0" rIns="236019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1100" kern="1200" dirty="0">
              <a:latin typeface="GHEA Grapalat" panose="02000506050000020003" pitchFamily="2" charset="0"/>
            </a:rPr>
            <a:t>Կայուն աճը պահանջում է մակրոտնտեսական կայունացման և կառուցվածքային քաղաքականության համադրում</a:t>
          </a:r>
          <a:endParaRPr lang="ru-AM" sz="1100" kern="1200" dirty="0">
            <a:latin typeface="GHEA Grapalat" panose="02000506050000020003" pitchFamily="2" charset="0"/>
          </a:endParaRPr>
        </a:p>
      </dsp:txBody>
      <dsp:txXfrm>
        <a:off x="456128" y="1880640"/>
        <a:ext cx="7891113" cy="1949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9" name="Shape 18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0C13F1-2111-988C-E0B5-23C3E4571450}"/>
              </a:ext>
            </a:extLst>
          </p:cNvPr>
          <p:cNvSpPr txBox="1"/>
          <p:nvPr userDrawn="1"/>
        </p:nvSpPr>
        <p:spPr>
          <a:xfrm rot="5400000">
            <a:off x="8695084" y="3333140"/>
            <a:ext cx="6662638" cy="191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hy-AM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GHEA Grapalat" panose="02000506050000020003" pitchFamily="2" charset="0"/>
              </a:rPr>
              <a:t>Ռուս-Հայկական Համալսարան – Տնտեսագիտության տեսության և անցումային շրջանի տնտեսության հիմնախնդիրների ամբիոն</a:t>
            </a:r>
            <a:endParaRPr lang="ru-AM" sz="800" i="1" dirty="0">
              <a:solidFill>
                <a:schemeClr val="tx1">
                  <a:lumMod val="50000"/>
                  <a:lumOff val="50000"/>
                </a:schemeClr>
              </a:solidFill>
              <a:latin typeface="GHEA Grapalat" panose="0200050605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708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ять объектов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241" y="1490143"/>
            <a:ext cx="3852000" cy="2520000"/>
          </a:xfrm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BC22291-09B7-FC3B-3D62-A9ABA009B3B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71241" y="4068018"/>
            <a:ext cx="3852000" cy="2520000"/>
          </a:xfrm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BBFA8A9-7B88-3B78-497B-9F67BEF7919A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084941" y="1490143"/>
            <a:ext cx="3852000" cy="2520000"/>
          </a:xfrm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021629C-1348-2B85-A290-ACCB42725A33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084941" y="4068018"/>
            <a:ext cx="3852000" cy="2520000"/>
          </a:xfrm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A694F3B-7C1A-9A65-D5C1-A4A64F316F30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7998641" y="1490142"/>
            <a:ext cx="3852000" cy="5097875"/>
          </a:xfrm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AACB628-939D-97AA-ACD0-8795828D42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015"/>
            <a:ext cx="900000" cy="900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274D432A-AFCC-4831-B13F-4BEFA988E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940" y="315115"/>
            <a:ext cx="10675867" cy="1013800"/>
          </a:xfrm>
        </p:spPr>
        <p:txBody>
          <a:bodyPr anchor="ctr"/>
          <a:lstStyle>
            <a:lvl1pPr>
              <a:defRPr b="1" cap="none">
                <a:solidFill>
                  <a:schemeClr val="accent1"/>
                </a:solidFill>
                <a:latin typeface="GHEA Grapalat" panose="02000506050000020003" pitchFamily="2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2F8F1B-5BA5-BE2C-03AD-E964C6094375}"/>
              </a:ext>
            </a:extLst>
          </p:cNvPr>
          <p:cNvSpPr txBox="1"/>
          <p:nvPr userDrawn="1"/>
        </p:nvSpPr>
        <p:spPr>
          <a:xfrm rot="5400000">
            <a:off x="8695084" y="3333140"/>
            <a:ext cx="6662638" cy="191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hy-AM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GHEA Grapalat" panose="02000506050000020003" pitchFamily="2" charset="0"/>
              </a:rPr>
              <a:t>Ռուս-Հայկական Համալսարան – Տնտեսագիտության տեսության և անցումային շրջանի տնտեսության հիմնախնդիրների ամբիոն</a:t>
            </a:r>
            <a:endParaRPr lang="ru-AM" sz="800" i="1" dirty="0">
              <a:solidFill>
                <a:schemeClr val="tx1">
                  <a:lumMod val="50000"/>
                  <a:lumOff val="50000"/>
                </a:schemeClr>
              </a:solidFill>
              <a:latin typeface="GHEA Grapalat" panose="0200050605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632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ять объектов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241" y="1490143"/>
            <a:ext cx="3852000" cy="2520000"/>
          </a:xfrm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BC22291-09B7-FC3B-3D62-A9ABA009B3B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71241" y="4068018"/>
            <a:ext cx="5856722" cy="2520000"/>
          </a:xfrm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BBFA8A9-7B88-3B78-497B-9F67BEF7919A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084941" y="1490143"/>
            <a:ext cx="3852000" cy="2520000"/>
          </a:xfrm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A694F3B-7C1A-9A65-D5C1-A4A64F316F30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7998641" y="1490143"/>
            <a:ext cx="3852000" cy="2520000"/>
          </a:xfrm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DEFAC8A7-11C2-8CC3-9CAE-A3858C5A2F18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096000" y="4068018"/>
            <a:ext cx="5754641" cy="2520000"/>
          </a:xfrm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AACB628-939D-97AA-ACD0-8795828D42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015"/>
            <a:ext cx="900000" cy="900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274D432A-AFCC-4831-B13F-4BEFA988E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940" y="315115"/>
            <a:ext cx="10675867" cy="1013800"/>
          </a:xfrm>
        </p:spPr>
        <p:txBody>
          <a:bodyPr anchor="ctr"/>
          <a:lstStyle>
            <a:lvl1pPr>
              <a:defRPr b="1" cap="none">
                <a:solidFill>
                  <a:schemeClr val="accent1"/>
                </a:solidFill>
                <a:latin typeface="GHEA Grapalat" panose="02000506050000020003" pitchFamily="2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08B1B6-FADA-EF60-8CE5-639E542D4BA6}"/>
              </a:ext>
            </a:extLst>
          </p:cNvPr>
          <p:cNvSpPr txBox="1"/>
          <p:nvPr userDrawn="1"/>
        </p:nvSpPr>
        <p:spPr>
          <a:xfrm rot="5400000">
            <a:off x="8695084" y="3333140"/>
            <a:ext cx="6662638" cy="191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hy-AM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GHEA Grapalat" panose="02000506050000020003" pitchFamily="2" charset="0"/>
              </a:rPr>
              <a:t>Ռուս-Հայկական Համալսարան – Տնտեսագիտության տեսության և անցումային շրջանի տնտեսության հիմնախնդիրների ամբիոն</a:t>
            </a:r>
            <a:endParaRPr lang="ru-AM" sz="800" i="1" dirty="0">
              <a:solidFill>
                <a:schemeClr val="tx1">
                  <a:lumMod val="50000"/>
                  <a:lumOff val="50000"/>
                </a:schemeClr>
              </a:solidFill>
              <a:latin typeface="GHEA Grapalat" panose="0200050605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593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ять объектов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241" y="1490143"/>
            <a:ext cx="5856722" cy="2520000"/>
          </a:xfrm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BC22291-09B7-FC3B-3D62-A9ABA009B3B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71241" y="4068018"/>
            <a:ext cx="3852000" cy="2520000"/>
          </a:xfrm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021629C-1348-2B85-A290-ACCB42725A33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084941" y="4068018"/>
            <a:ext cx="3852000" cy="2520000"/>
          </a:xfrm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A694F3B-7C1A-9A65-D5C1-A4A64F316F30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164039" y="1490143"/>
            <a:ext cx="5686602" cy="2520000"/>
          </a:xfrm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DEFAC8A7-11C2-8CC3-9CAE-A3858C5A2F18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998641" y="4068018"/>
            <a:ext cx="3852000" cy="2520000"/>
          </a:xfrm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AACB628-939D-97AA-ACD0-8795828D42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015"/>
            <a:ext cx="900000" cy="900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274D432A-AFCC-4831-B13F-4BEFA988E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940" y="315115"/>
            <a:ext cx="10675867" cy="1013800"/>
          </a:xfrm>
        </p:spPr>
        <p:txBody>
          <a:bodyPr anchor="ctr"/>
          <a:lstStyle>
            <a:lvl1pPr>
              <a:defRPr b="1" cap="none">
                <a:solidFill>
                  <a:schemeClr val="accent1"/>
                </a:solidFill>
                <a:latin typeface="GHEA Grapalat" panose="02000506050000020003" pitchFamily="2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B8DAF4-0659-5EB8-19FE-4C786AB8D3D8}"/>
              </a:ext>
            </a:extLst>
          </p:cNvPr>
          <p:cNvSpPr txBox="1"/>
          <p:nvPr userDrawn="1"/>
        </p:nvSpPr>
        <p:spPr>
          <a:xfrm rot="5400000">
            <a:off x="8695084" y="3333140"/>
            <a:ext cx="6662638" cy="191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hy-AM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GHEA Grapalat" panose="02000506050000020003" pitchFamily="2" charset="0"/>
              </a:rPr>
              <a:t>Ռուս-Հայկական Համալսարան – Տնտեսագիտության տեսության և անցումային շրջանի տնտեսության հիմնախնդիրների ամբիոն</a:t>
            </a:r>
            <a:endParaRPr lang="ru-AM" sz="800" i="1" dirty="0">
              <a:solidFill>
                <a:schemeClr val="tx1">
                  <a:lumMod val="50000"/>
                  <a:lumOff val="50000"/>
                </a:schemeClr>
              </a:solidFill>
              <a:latin typeface="GHEA Grapalat" panose="0200050605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0598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есть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241" y="1490143"/>
            <a:ext cx="3852000" cy="2520000"/>
          </a:xfrm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BC22291-09B7-FC3B-3D62-A9ABA009B3B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71241" y="4068018"/>
            <a:ext cx="3852000" cy="2520000"/>
          </a:xfrm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BBFA8A9-7B88-3B78-497B-9F67BEF7919A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084941" y="1490143"/>
            <a:ext cx="3852000" cy="2520000"/>
          </a:xfrm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021629C-1348-2B85-A290-ACCB42725A33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084941" y="4068018"/>
            <a:ext cx="3852000" cy="2520000"/>
          </a:xfrm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A694F3B-7C1A-9A65-D5C1-A4A64F316F30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7998641" y="1490143"/>
            <a:ext cx="3852000" cy="2520000"/>
          </a:xfrm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DEFAC8A7-11C2-8CC3-9CAE-A3858C5A2F18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998641" y="4068018"/>
            <a:ext cx="3852000" cy="2520000"/>
          </a:xfrm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AACB628-939D-97AA-ACD0-8795828D42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015"/>
            <a:ext cx="900000" cy="900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274D432A-AFCC-4831-B13F-4BEFA988E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940" y="315115"/>
            <a:ext cx="10675867" cy="1013800"/>
          </a:xfrm>
        </p:spPr>
        <p:txBody>
          <a:bodyPr anchor="ctr"/>
          <a:lstStyle>
            <a:lvl1pPr>
              <a:defRPr b="1" cap="none">
                <a:solidFill>
                  <a:schemeClr val="accent1"/>
                </a:solidFill>
                <a:latin typeface="GHEA Grapalat" panose="02000506050000020003" pitchFamily="2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9D8036-540E-8871-12C5-C18768F3551B}"/>
              </a:ext>
            </a:extLst>
          </p:cNvPr>
          <p:cNvSpPr txBox="1"/>
          <p:nvPr userDrawn="1"/>
        </p:nvSpPr>
        <p:spPr>
          <a:xfrm rot="5400000">
            <a:off x="8695084" y="3333140"/>
            <a:ext cx="6662638" cy="191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hy-AM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GHEA Grapalat" panose="02000506050000020003" pitchFamily="2" charset="0"/>
              </a:rPr>
              <a:t>Ռուս-Հայկական Համալսարան – Տնտեսագիտության տեսության և անցումային շրջանի տնտեսության հիմնախնդիրների ամբիոն</a:t>
            </a:r>
            <a:endParaRPr lang="ru-AM" sz="800" i="1" dirty="0">
              <a:solidFill>
                <a:schemeClr val="tx1">
                  <a:lumMod val="50000"/>
                  <a:lumOff val="50000"/>
                </a:schemeClr>
              </a:solidFill>
              <a:latin typeface="GHEA Grapalat" panose="0200050605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3500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0213C45-A15F-FB84-25DD-05D1C32D13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015"/>
            <a:ext cx="900000" cy="90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F8458D-0393-5EE1-5249-986A3ABC0905}"/>
              </a:ext>
            </a:extLst>
          </p:cNvPr>
          <p:cNvSpPr txBox="1"/>
          <p:nvPr userDrawn="1"/>
        </p:nvSpPr>
        <p:spPr>
          <a:xfrm rot="5400000">
            <a:off x="8695084" y="3333140"/>
            <a:ext cx="6662638" cy="191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hy-AM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GHEA Grapalat" panose="02000506050000020003" pitchFamily="2" charset="0"/>
              </a:rPr>
              <a:t>Ռուս-Հայկական Համալսարան – Տնտեսագիտության տեսության և անցումային շրջանի տնտեսության հիմնախնդիրների ամբիոն</a:t>
            </a:r>
            <a:endParaRPr lang="ru-AM" sz="800" i="1" dirty="0">
              <a:solidFill>
                <a:schemeClr val="tx1">
                  <a:lumMod val="50000"/>
                  <a:lumOff val="50000"/>
                </a:schemeClr>
              </a:solidFill>
              <a:latin typeface="GHEA Grapalat" panose="0200050605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587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дин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1EB11C8-FFD0-F69B-74FE-65B46A4BF7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015"/>
            <a:ext cx="900000" cy="9000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4BFEA60-68FB-1250-7736-B4BB1EFB9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940" y="315115"/>
            <a:ext cx="10675867" cy="1013800"/>
          </a:xfrm>
        </p:spPr>
        <p:txBody>
          <a:bodyPr anchor="ctr"/>
          <a:lstStyle>
            <a:lvl1pPr>
              <a:defRPr b="1" cap="none">
                <a:solidFill>
                  <a:schemeClr val="accent1"/>
                </a:solidFill>
                <a:latin typeface="GHEA Grapalat" panose="02000506050000020003" pitchFamily="2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EEC736-C330-2D4E-CBB6-509400F6F398}"/>
              </a:ext>
            </a:extLst>
          </p:cNvPr>
          <p:cNvSpPr txBox="1"/>
          <p:nvPr userDrawn="1"/>
        </p:nvSpPr>
        <p:spPr>
          <a:xfrm rot="5400000">
            <a:off x="8695084" y="3333140"/>
            <a:ext cx="6662638" cy="191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hy-AM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GHEA Grapalat" panose="02000506050000020003" pitchFamily="2" charset="0"/>
              </a:rPr>
              <a:t>Ռուս-Հայկական Համալսարան – Տնտեսագիտության տեսության և անցումային շրջանի տնտեսության հիմնախնդիրների ամբիոն</a:t>
            </a:r>
            <a:endParaRPr lang="ru-AM" sz="800" i="1" dirty="0">
              <a:solidFill>
                <a:schemeClr val="tx1">
                  <a:lumMod val="50000"/>
                  <a:lumOff val="50000"/>
                </a:schemeClr>
              </a:solidFill>
              <a:latin typeface="GHEA Grapalat" panose="0200050605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576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4F3B659-6CDD-3885-DC3F-BFD814F592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0213C45-A15F-FB84-25DD-05D1C32D13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015"/>
            <a:ext cx="900000" cy="900000"/>
          </a:xfrm>
          <a:prstGeom prst="rect">
            <a:avLst/>
          </a:prstGeom>
        </p:spPr>
      </p:pic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4446A6DF-8AAF-CB9B-9127-48FE334F3B06}"/>
              </a:ext>
            </a:extLst>
          </p:cNvPr>
          <p:cNvSpPr/>
          <p:nvPr userDrawn="1"/>
        </p:nvSpPr>
        <p:spPr>
          <a:xfrm>
            <a:off x="900000" y="2680246"/>
            <a:ext cx="10710807" cy="149750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AM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91E0C7D-C4FC-EC90-85E3-7EACA9D14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515" y="2680246"/>
            <a:ext cx="10332292" cy="1497507"/>
          </a:xfrm>
          <a:noFill/>
        </p:spPr>
        <p:txBody>
          <a:bodyPr anchor="ctr">
            <a:normAutofit/>
          </a:bodyPr>
          <a:lstStyle>
            <a:lvl1pPr algn="l">
              <a:defRPr sz="3600" b="1" i="1" cap="none">
                <a:solidFill>
                  <a:schemeClr val="tx1"/>
                </a:solidFill>
                <a:effectLst>
                  <a:outerShdw blurRad="63500" dist="38100" dir="3600000" algn="l" rotWithShape="0">
                    <a:prstClr val="black">
                      <a:alpha val="40000"/>
                    </a:prstClr>
                  </a:outerShdw>
                </a:effectLst>
                <a:latin typeface="GHEA Grapalat" panose="02000506050000020003" pitchFamily="2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B3A859-AF7F-F595-7D5A-7ADF3C44DD62}"/>
              </a:ext>
            </a:extLst>
          </p:cNvPr>
          <p:cNvSpPr txBox="1"/>
          <p:nvPr userDrawn="1"/>
        </p:nvSpPr>
        <p:spPr>
          <a:xfrm rot="5400000">
            <a:off x="8695084" y="3333140"/>
            <a:ext cx="6662638" cy="191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hy-AM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GHEA Grapalat" panose="02000506050000020003" pitchFamily="2" charset="0"/>
              </a:rPr>
              <a:t>Ռուս-Հայկական Համալսարան – Տնտեսագիտության տեսության և անցումային շրջանի տնտեսության հիմնախնդիրների ամբիոն</a:t>
            </a:r>
            <a:endParaRPr lang="ru-AM" sz="800" i="1" dirty="0">
              <a:solidFill>
                <a:schemeClr val="tx1">
                  <a:lumMod val="50000"/>
                  <a:lumOff val="50000"/>
                </a:schemeClr>
              </a:solidFill>
              <a:latin typeface="GHEA Grapalat" panose="0200050605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504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вед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18">
            <a:extLst>
              <a:ext uri="{FF2B5EF4-FFF2-40B4-BE49-F238E27FC236}">
                <a16:creationId xmlns:a16="http://schemas.microsoft.com/office/drawing/2014/main" id="{576C1797-3108-DFBF-5E24-4EAF66F178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5167" t="8607" r="43690" b="-389"/>
          <a:stretch/>
        </p:blipFill>
        <p:spPr>
          <a:xfrm>
            <a:off x="0" y="287338"/>
            <a:ext cx="4411663" cy="63214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66D452E-F587-2750-5D61-C7AB310899B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015"/>
            <a:ext cx="900000" cy="900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8BC29CF-1948-2725-8065-6A7D2DD45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6016" y="2002420"/>
            <a:ext cx="7191671" cy="431884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BE56835-FABC-F0EE-C17E-46B513EFE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6016" y="315115"/>
            <a:ext cx="7191671" cy="1013800"/>
          </a:xfrm>
        </p:spPr>
        <p:txBody>
          <a:bodyPr anchor="ctr"/>
          <a:lstStyle>
            <a:lvl1pPr>
              <a:defRPr b="1" cap="none">
                <a:solidFill>
                  <a:schemeClr val="accent1"/>
                </a:solidFill>
                <a:latin typeface="GHEA Grapalat" panose="02000506050000020003" pitchFamily="2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CB8A2C-2A88-CE15-1F92-D58CBE84C4DF}"/>
              </a:ext>
            </a:extLst>
          </p:cNvPr>
          <p:cNvSpPr txBox="1"/>
          <p:nvPr userDrawn="1"/>
        </p:nvSpPr>
        <p:spPr>
          <a:xfrm rot="5400000">
            <a:off x="8695084" y="3333140"/>
            <a:ext cx="6662638" cy="191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hy-AM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GHEA Grapalat" panose="02000506050000020003" pitchFamily="2" charset="0"/>
              </a:rPr>
              <a:t>Ռուս-Հայկական Համալսարան – Տնտեսագիտության տեսության և անցումային շրջանի տնտեսության հիմնախնդիրների ամբիոն</a:t>
            </a:r>
            <a:endParaRPr lang="ru-AM" sz="800" i="1" dirty="0">
              <a:solidFill>
                <a:schemeClr val="tx1">
                  <a:lumMod val="50000"/>
                  <a:lumOff val="50000"/>
                </a:schemeClr>
              </a:solidFill>
              <a:latin typeface="GHEA Grapalat" panose="0200050605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499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дин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127" y="1607576"/>
            <a:ext cx="11415746" cy="4713686"/>
          </a:xfrm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1EB11C8-FFD0-F69B-74FE-65B46A4BF7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015"/>
            <a:ext cx="900000" cy="9000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4BFEA60-68FB-1250-7736-B4BB1EFB9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940" y="315115"/>
            <a:ext cx="10675867" cy="1013800"/>
          </a:xfrm>
        </p:spPr>
        <p:txBody>
          <a:bodyPr anchor="ctr"/>
          <a:lstStyle>
            <a:lvl1pPr>
              <a:defRPr b="1" cap="none">
                <a:solidFill>
                  <a:schemeClr val="accent1"/>
                </a:solidFill>
                <a:latin typeface="GHEA Grapalat" panose="02000506050000020003" pitchFamily="2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591B93-3442-4DF9-7B3A-31A58D3E6410}"/>
              </a:ext>
            </a:extLst>
          </p:cNvPr>
          <p:cNvSpPr txBox="1"/>
          <p:nvPr userDrawn="1"/>
        </p:nvSpPr>
        <p:spPr>
          <a:xfrm rot="5400000">
            <a:off x="8695084" y="3333140"/>
            <a:ext cx="6662638" cy="191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hy-AM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GHEA Grapalat" panose="02000506050000020003" pitchFamily="2" charset="0"/>
              </a:rPr>
              <a:t>Ռուս-Հայկական Համալսարան – Տնտեսագիտության տեսության և անցումային շրջանի տնտեսության հիմնախնդիրների ամբիոն</a:t>
            </a:r>
            <a:endParaRPr lang="ru-AM" sz="800" i="1" dirty="0">
              <a:solidFill>
                <a:schemeClr val="tx1">
                  <a:lumMod val="50000"/>
                  <a:lumOff val="50000"/>
                </a:schemeClr>
              </a:solidFill>
              <a:latin typeface="GHEA Grapalat" panose="0200050605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098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127" y="2002420"/>
            <a:ext cx="5562776" cy="4318842"/>
          </a:xfrm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A66ADD5-15B4-EE0F-C481-8A8CE9CD5CC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268175" y="2002420"/>
            <a:ext cx="5562776" cy="4318842"/>
          </a:xfrm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4932D75-5ED4-65B4-6D36-D696F6AC75C4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88127" y="1607576"/>
            <a:ext cx="5562776" cy="394844"/>
          </a:xfrm>
          <a:ln>
            <a:solidFill>
              <a:schemeClr val="accent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i="1" cap="none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0F35F1F-34E7-3662-831E-BBD5C9AD6D6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268175" y="1607576"/>
            <a:ext cx="5562776" cy="394844"/>
          </a:xfrm>
          <a:ln>
            <a:solidFill>
              <a:schemeClr val="accent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i="1" cap="none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F22F5C0-ADE2-C578-65A6-02CA706F0F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015"/>
            <a:ext cx="900000" cy="9000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3E06BBAF-1E29-B6C1-A999-9094EA829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940" y="315115"/>
            <a:ext cx="10675867" cy="1013800"/>
          </a:xfrm>
        </p:spPr>
        <p:txBody>
          <a:bodyPr anchor="ctr"/>
          <a:lstStyle>
            <a:lvl1pPr>
              <a:defRPr b="1" cap="none">
                <a:solidFill>
                  <a:schemeClr val="accent1"/>
                </a:solidFill>
                <a:latin typeface="GHEA Grapalat" panose="02000506050000020003" pitchFamily="2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4C5650-7AED-BA59-1A77-5566462A31F5}"/>
              </a:ext>
            </a:extLst>
          </p:cNvPr>
          <p:cNvSpPr txBox="1"/>
          <p:nvPr userDrawn="1"/>
        </p:nvSpPr>
        <p:spPr>
          <a:xfrm rot="5400000">
            <a:off x="8695084" y="3333140"/>
            <a:ext cx="6662638" cy="191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hy-AM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GHEA Grapalat" panose="02000506050000020003" pitchFamily="2" charset="0"/>
              </a:rPr>
              <a:t>Ռուս-Հայկական Համալսարան – Տնտեսագիտության տեսության և անցումային շրջանի տնտեսության հիմնախնդիրների ամբիոն</a:t>
            </a:r>
            <a:endParaRPr lang="ru-AM" sz="800" i="1" dirty="0">
              <a:solidFill>
                <a:schemeClr val="tx1">
                  <a:lumMod val="50000"/>
                  <a:lumOff val="50000"/>
                </a:schemeClr>
              </a:solidFill>
              <a:latin typeface="GHEA Grapalat" panose="0200050605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019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240" y="1490143"/>
            <a:ext cx="11679401" cy="2520000"/>
          </a:xfrm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BC22291-09B7-FC3B-3D62-A9ABA009B3B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71241" y="4068018"/>
            <a:ext cx="11679400" cy="2520000"/>
          </a:xfrm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AACB628-939D-97AA-ACD0-8795828D42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015"/>
            <a:ext cx="900000" cy="900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274D432A-AFCC-4831-B13F-4BEFA988E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940" y="315115"/>
            <a:ext cx="10675867" cy="1013800"/>
          </a:xfrm>
        </p:spPr>
        <p:txBody>
          <a:bodyPr anchor="ctr"/>
          <a:lstStyle>
            <a:lvl1pPr>
              <a:defRPr b="1" cap="none">
                <a:solidFill>
                  <a:schemeClr val="accent1"/>
                </a:solidFill>
                <a:latin typeface="GHEA Grapalat" panose="02000506050000020003" pitchFamily="2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8B7E82-7178-CEE5-B289-A97D85E40331}"/>
              </a:ext>
            </a:extLst>
          </p:cNvPr>
          <p:cNvSpPr txBox="1"/>
          <p:nvPr userDrawn="1"/>
        </p:nvSpPr>
        <p:spPr>
          <a:xfrm rot="5400000">
            <a:off x="8695084" y="3333140"/>
            <a:ext cx="6662638" cy="191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hy-AM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GHEA Grapalat" panose="02000506050000020003" pitchFamily="2" charset="0"/>
              </a:rPr>
              <a:t>Ռուս-Հայկական Համալսարան – Տնտեսագիտության տեսության և անցումային շրջանի տնտեսության հիմնախնդիրների ամբիոն</a:t>
            </a:r>
            <a:endParaRPr lang="ru-AM" sz="800" i="1" dirty="0">
              <a:solidFill>
                <a:schemeClr val="tx1">
                  <a:lumMod val="50000"/>
                  <a:lumOff val="50000"/>
                </a:schemeClr>
              </a:solidFill>
              <a:latin typeface="GHEA Grapalat" panose="0200050605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21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240" y="1490142"/>
            <a:ext cx="5890739" cy="5097875"/>
          </a:xfrm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A694F3B-7C1A-9A65-D5C1-A4A64F316F30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130019" y="1490143"/>
            <a:ext cx="5720622" cy="2520000"/>
          </a:xfrm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DEFAC8A7-11C2-8CC3-9CAE-A3858C5A2F18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130019" y="4068018"/>
            <a:ext cx="5720622" cy="2520000"/>
          </a:xfrm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AACB628-939D-97AA-ACD0-8795828D42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015"/>
            <a:ext cx="900000" cy="900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274D432A-AFCC-4831-B13F-4BEFA988E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940" y="315115"/>
            <a:ext cx="10675867" cy="1013800"/>
          </a:xfrm>
        </p:spPr>
        <p:txBody>
          <a:bodyPr anchor="ctr"/>
          <a:lstStyle>
            <a:lvl1pPr>
              <a:defRPr b="1" cap="none">
                <a:solidFill>
                  <a:schemeClr val="accent1"/>
                </a:solidFill>
                <a:latin typeface="GHEA Grapalat" panose="02000506050000020003" pitchFamily="2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1A79BE-B98C-D5C3-CA91-87685FBBE282}"/>
              </a:ext>
            </a:extLst>
          </p:cNvPr>
          <p:cNvSpPr txBox="1"/>
          <p:nvPr userDrawn="1"/>
        </p:nvSpPr>
        <p:spPr>
          <a:xfrm rot="5400000">
            <a:off x="8695084" y="3333140"/>
            <a:ext cx="6662638" cy="191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hy-AM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GHEA Grapalat" panose="02000506050000020003" pitchFamily="2" charset="0"/>
              </a:rPr>
              <a:t>Ռուս-Հայկական Համալսարան – Տնտեսագիտության տեսության և անցումային շրջանի տնտեսության հիմնախնդիրների ամբիոն</a:t>
            </a:r>
            <a:endParaRPr lang="ru-AM" sz="800" i="1" dirty="0">
              <a:solidFill>
                <a:schemeClr val="tx1">
                  <a:lumMod val="50000"/>
                  <a:lumOff val="50000"/>
                </a:schemeClr>
              </a:solidFill>
              <a:latin typeface="GHEA Grapalat" panose="0200050605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112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240" y="1490143"/>
            <a:ext cx="5890739" cy="2520000"/>
          </a:xfrm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BC22291-09B7-FC3B-3D62-A9ABA009B3B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71241" y="4068018"/>
            <a:ext cx="5890738" cy="2520000"/>
          </a:xfrm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A694F3B-7C1A-9A65-D5C1-A4A64F316F30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130019" y="1490142"/>
            <a:ext cx="5720622" cy="5097875"/>
          </a:xfrm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AACB628-939D-97AA-ACD0-8795828D42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015"/>
            <a:ext cx="900000" cy="900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274D432A-AFCC-4831-B13F-4BEFA988E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940" y="315115"/>
            <a:ext cx="10675867" cy="1013800"/>
          </a:xfrm>
        </p:spPr>
        <p:txBody>
          <a:bodyPr anchor="ctr"/>
          <a:lstStyle>
            <a:lvl1pPr>
              <a:defRPr b="1" cap="none">
                <a:solidFill>
                  <a:schemeClr val="accent1"/>
                </a:solidFill>
                <a:latin typeface="GHEA Grapalat" panose="02000506050000020003" pitchFamily="2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DEAF96-2C20-BAD6-CC56-1E3B2CFDF458}"/>
              </a:ext>
            </a:extLst>
          </p:cNvPr>
          <p:cNvSpPr txBox="1"/>
          <p:nvPr userDrawn="1"/>
        </p:nvSpPr>
        <p:spPr>
          <a:xfrm rot="5400000">
            <a:off x="8695084" y="3333140"/>
            <a:ext cx="6662638" cy="191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hy-AM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GHEA Grapalat" panose="02000506050000020003" pitchFamily="2" charset="0"/>
              </a:rPr>
              <a:t>Ռուս-Հայկական Համալսարան – Տնտեսագիտության տեսության և անցումային շրջանի տնտեսության հիմնախնդիրների ամբիոն</a:t>
            </a:r>
            <a:endParaRPr lang="ru-AM" sz="800" i="1" dirty="0">
              <a:solidFill>
                <a:schemeClr val="tx1">
                  <a:lumMod val="50000"/>
                  <a:lumOff val="50000"/>
                </a:schemeClr>
              </a:solidFill>
              <a:latin typeface="GHEA Grapalat" panose="0200050605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371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241" y="1490142"/>
            <a:ext cx="3852000" cy="5097875"/>
          </a:xfrm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B92289-260C-6510-82FF-F95EB9C5F55D}"/>
              </a:ext>
            </a:extLst>
          </p:cNvPr>
          <p:cNvSpPr txBox="1"/>
          <p:nvPr userDrawn="1"/>
        </p:nvSpPr>
        <p:spPr>
          <a:xfrm rot="5400000">
            <a:off x="8695084" y="3333140"/>
            <a:ext cx="6662638" cy="191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hy-AM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GHEA Grapalat" panose="02000506050000020003" pitchFamily="2" charset="0"/>
              </a:rPr>
              <a:t>Ռուս-Հայկական Համալսարան – Տնտեսագիտության տեսության և անցումային շրջանի տնտեսության հիմնախնդիրների ամբիոն</a:t>
            </a:r>
            <a:endParaRPr lang="ru-AM" sz="800" i="1" dirty="0">
              <a:solidFill>
                <a:schemeClr val="tx1">
                  <a:lumMod val="50000"/>
                  <a:lumOff val="50000"/>
                </a:schemeClr>
              </a:solidFill>
              <a:latin typeface="GHEA Grapalat" panose="02000506050000020003" pitchFamily="2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BBFA8A9-7B88-3B78-497B-9F67BEF7919A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084941" y="1490143"/>
            <a:ext cx="3852000" cy="5097874"/>
          </a:xfrm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A694F3B-7C1A-9A65-D5C1-A4A64F316F30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7998641" y="1490143"/>
            <a:ext cx="3852000" cy="5097874"/>
          </a:xfrm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AACB628-939D-97AA-ACD0-8795828D42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015"/>
            <a:ext cx="900000" cy="900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274D432A-AFCC-4831-B13F-4BEFA988E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940" y="315115"/>
            <a:ext cx="10675867" cy="1013800"/>
          </a:xfrm>
        </p:spPr>
        <p:txBody>
          <a:bodyPr anchor="ctr"/>
          <a:lstStyle>
            <a:lvl1pPr>
              <a:defRPr b="1" cap="none">
                <a:solidFill>
                  <a:schemeClr val="accent1"/>
                </a:solidFill>
                <a:latin typeface="GHEA Grapalat" panose="02000506050000020003" pitchFamily="2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923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240" y="1490143"/>
            <a:ext cx="5890739" cy="2520000"/>
          </a:xfrm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BC22291-09B7-FC3B-3D62-A9ABA009B3B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71241" y="4068018"/>
            <a:ext cx="5890738" cy="2520000"/>
          </a:xfrm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A694F3B-7C1A-9A65-D5C1-A4A64F316F30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130019" y="1490143"/>
            <a:ext cx="5720622" cy="2520000"/>
          </a:xfrm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DEFAC8A7-11C2-8CC3-9CAE-A3858C5A2F18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130019" y="4068018"/>
            <a:ext cx="5720622" cy="2520000"/>
          </a:xfrm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AACB628-939D-97AA-ACD0-8795828D42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015"/>
            <a:ext cx="900000" cy="900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274D432A-AFCC-4831-B13F-4BEFA988E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940" y="315115"/>
            <a:ext cx="10675867" cy="1013800"/>
          </a:xfrm>
        </p:spPr>
        <p:txBody>
          <a:bodyPr anchor="ctr"/>
          <a:lstStyle>
            <a:lvl1pPr>
              <a:defRPr b="1" cap="none">
                <a:solidFill>
                  <a:schemeClr val="accent1"/>
                </a:solidFill>
                <a:latin typeface="GHEA Grapalat" panose="02000506050000020003" pitchFamily="2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8738BF-7FA8-434F-4E0A-AEB5E0AF88A8}"/>
              </a:ext>
            </a:extLst>
          </p:cNvPr>
          <p:cNvSpPr txBox="1"/>
          <p:nvPr userDrawn="1"/>
        </p:nvSpPr>
        <p:spPr>
          <a:xfrm rot="5400000">
            <a:off x="8695084" y="3333140"/>
            <a:ext cx="6662638" cy="191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hy-AM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GHEA Grapalat" panose="02000506050000020003" pitchFamily="2" charset="0"/>
              </a:rPr>
              <a:t>Ռուս-Հայկական Համալսարան – Տնտեսագիտության տեսության և անցումային շրջանի տնտեսության հիմնախնդիրների ամբիոն</a:t>
            </a:r>
            <a:endParaRPr lang="ru-AM" sz="800" i="1" dirty="0">
              <a:solidFill>
                <a:schemeClr val="tx1">
                  <a:lumMod val="50000"/>
                  <a:lumOff val="50000"/>
                </a:schemeClr>
              </a:solidFill>
              <a:latin typeface="GHEA Grapalat" panose="0200050605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171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ять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241" y="1490142"/>
            <a:ext cx="3852000" cy="5097875"/>
          </a:xfrm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BBFA8A9-7B88-3B78-497B-9F67BEF7919A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084941" y="1490143"/>
            <a:ext cx="3852000" cy="2520000"/>
          </a:xfrm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021629C-1348-2B85-A290-ACCB42725A33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084941" y="4068018"/>
            <a:ext cx="3852000" cy="2520000"/>
          </a:xfrm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A694F3B-7C1A-9A65-D5C1-A4A64F316F30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7998641" y="1490143"/>
            <a:ext cx="3852000" cy="2520000"/>
          </a:xfrm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DEFAC8A7-11C2-8CC3-9CAE-A3858C5A2F18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998641" y="4068018"/>
            <a:ext cx="3852000" cy="2520000"/>
          </a:xfrm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AACB628-939D-97AA-ACD0-8795828D42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015"/>
            <a:ext cx="900000" cy="900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274D432A-AFCC-4831-B13F-4BEFA988E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940" y="315115"/>
            <a:ext cx="10675867" cy="1013800"/>
          </a:xfrm>
        </p:spPr>
        <p:txBody>
          <a:bodyPr anchor="ctr"/>
          <a:lstStyle>
            <a:lvl1pPr>
              <a:defRPr b="1" cap="none">
                <a:solidFill>
                  <a:schemeClr val="accent1"/>
                </a:solidFill>
                <a:latin typeface="GHEA Grapalat" panose="02000506050000020003" pitchFamily="2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1E1484-1882-7E18-19A6-45D992DCB04C}"/>
              </a:ext>
            </a:extLst>
          </p:cNvPr>
          <p:cNvSpPr txBox="1"/>
          <p:nvPr userDrawn="1"/>
        </p:nvSpPr>
        <p:spPr>
          <a:xfrm rot="5400000">
            <a:off x="8695084" y="3333140"/>
            <a:ext cx="6662638" cy="191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hy-AM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GHEA Grapalat" panose="02000506050000020003" pitchFamily="2" charset="0"/>
              </a:rPr>
              <a:t>Ռուս-Հայկական Համալսարան – Տնտեսագիտության տեսության և անցումային շրջանի տնտեսության հիմնախնդիրների ամբիոն</a:t>
            </a:r>
            <a:endParaRPr lang="ru-AM" sz="800" i="1" dirty="0">
              <a:solidFill>
                <a:schemeClr val="tx1">
                  <a:lumMod val="50000"/>
                  <a:lumOff val="50000"/>
                </a:schemeClr>
              </a:solidFill>
              <a:latin typeface="GHEA Grapalat" panose="0200050605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05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5/14/26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1483236A-3093-1EA3-E903-D2867759B926}"/>
              </a:ext>
            </a:extLst>
          </p:cNvPr>
          <p:cNvSpPr/>
          <p:nvPr userDrawn="1"/>
        </p:nvSpPr>
        <p:spPr>
          <a:xfrm>
            <a:off x="-3228" y="-2640"/>
            <a:ext cx="12195228" cy="27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AM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D7EC99F0-FF3F-84B0-6C1E-D29499D6BBDD}"/>
              </a:ext>
            </a:extLst>
          </p:cNvPr>
          <p:cNvSpPr/>
          <p:nvPr userDrawn="1"/>
        </p:nvSpPr>
        <p:spPr>
          <a:xfrm>
            <a:off x="0" y="6588000"/>
            <a:ext cx="12195228" cy="27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AM"/>
          </a:p>
        </p:txBody>
      </p:sp>
    </p:spTree>
    <p:extLst>
      <p:ext uri="{BB962C8B-B14F-4D97-AF65-F5344CB8AC3E}">
        <p14:creationId xmlns:p14="http://schemas.microsoft.com/office/powerpoint/2010/main" val="641135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GHEA Grapalat" panose="02000506050000020003" pitchFamily="2" charset="0"/>
          <a:ea typeface="+mj-ea"/>
          <a:cs typeface="Times New Roman" panose="02020603050405020304" pitchFamily="18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/>
          </a:solidFill>
          <a:latin typeface="GHEA Grapalat" panose="02000506050000020003" pitchFamily="2" charset="0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/>
          </a:solidFill>
          <a:latin typeface="GHEA Grapalat" panose="02000506050000020003" pitchFamily="2" charset="0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/>
          </a:solidFill>
          <a:latin typeface="GHEA Grapalat" panose="02000506050000020003" pitchFamily="2" charset="0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/>
          </a:solidFill>
          <a:latin typeface="GHEA Grapalat" panose="02000506050000020003" pitchFamily="2" charset="0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/>
          </a:solidFill>
          <a:latin typeface="GHEA Grapalat" panose="02000506050000020003" pitchFamily="2" charset="0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chart" Target="../charts/chart2.xml"/><Relationship Id="rId7" Type="http://schemas.openxmlformats.org/officeDocument/2006/relationships/diagramColors" Target="../diagrams/colors1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2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6.png"/><Relationship Id="rId4" Type="http://schemas.openxmlformats.org/officeDocument/2006/relationships/chart" Target="../charts/chart4.xml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Заголовок 1"/>
          <p:cNvSpPr txBox="1">
            <a:spLocks noGrp="1"/>
          </p:cNvSpPr>
          <p:nvPr>
            <p:ph type="ctrTitle"/>
          </p:nvPr>
        </p:nvSpPr>
        <p:spPr>
          <a:xfrm>
            <a:off x="1232634" y="2355452"/>
            <a:ext cx="9726732" cy="258641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800" b="1">
                <a:solidFill>
                  <a:srgbClr val="1D2D4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hy-AM" sz="2500" cap="none" noProof="1">
                <a:solidFill>
                  <a:schemeClr val="accent1"/>
                </a:solidFill>
                <a:latin typeface="GHEA Grapalat" panose="02000506050000020003" pitchFamily="2" charset="0"/>
              </a:rPr>
              <a:t> «Կայուն տնտեսական աճի ապահովման </a:t>
            </a:r>
            <a:br>
              <a:rPr lang="ru-RU" sz="2500" cap="none" noProof="1">
                <a:solidFill>
                  <a:schemeClr val="accent1"/>
                </a:solidFill>
                <a:latin typeface="GHEA Grapalat" panose="02000506050000020003" pitchFamily="2" charset="0"/>
              </a:rPr>
            </a:br>
            <a:r>
              <a:rPr lang="hy-AM" sz="2500" cap="none" noProof="1">
                <a:solidFill>
                  <a:schemeClr val="accent1"/>
                </a:solidFill>
                <a:latin typeface="GHEA Grapalat" panose="02000506050000020003" pitchFamily="2" charset="0"/>
              </a:rPr>
              <a:t>հիմնախնդիրները կրկնվող էկզոգեն շոկերի պայմաններում </a:t>
            </a:r>
            <a:br>
              <a:rPr lang="ru-RU" sz="2500" cap="none" noProof="1">
                <a:solidFill>
                  <a:schemeClr val="accent1"/>
                </a:solidFill>
                <a:latin typeface="GHEA Grapalat" panose="02000506050000020003" pitchFamily="2" charset="0"/>
              </a:rPr>
            </a:br>
            <a:r>
              <a:rPr lang="hy-AM" sz="2500" cap="none" noProof="1">
                <a:solidFill>
                  <a:schemeClr val="accent1"/>
                </a:solidFill>
                <a:latin typeface="GHEA Grapalat" panose="02000506050000020003" pitchFamily="2" charset="0"/>
              </a:rPr>
              <a:t>(Հայաստանի Հանրապետության օրինակով)» (</a:t>
            </a:r>
            <a:r>
              <a:rPr lang="en-US" sz="2500" cap="none" noProof="1">
                <a:solidFill>
                  <a:schemeClr val="accent1"/>
                </a:solidFill>
                <a:latin typeface="GHEA Grapalat" panose="02000506050000020003" pitchFamily="2" charset="0"/>
              </a:rPr>
              <a:t>25AA-5B021</a:t>
            </a:r>
            <a:r>
              <a:rPr lang="hy-AM" sz="2500" cap="none" noProof="1">
                <a:solidFill>
                  <a:schemeClr val="accent1"/>
                </a:solidFill>
                <a:latin typeface="GHEA Grapalat" panose="02000506050000020003" pitchFamily="2" charset="0"/>
              </a:rPr>
              <a:t>)</a:t>
            </a:r>
          </a:p>
        </p:txBody>
      </p:sp>
      <p:sp>
        <p:nvSpPr>
          <p:cNvPr id="192" name="TextBox 26"/>
          <p:cNvSpPr txBox="1"/>
          <p:nvPr/>
        </p:nvSpPr>
        <p:spPr>
          <a:xfrm>
            <a:off x="4722547" y="6256223"/>
            <a:ext cx="2746905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400">
                <a:solidFill>
                  <a:srgbClr val="57616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hy-AM" sz="1600" noProof="1">
                <a:solidFill>
                  <a:schemeClr val="accent1"/>
                </a:solidFill>
                <a:latin typeface="GHEA Grapalat" panose="02000506050000020003" pitchFamily="2" charset="0"/>
              </a:rPr>
              <a:t>Դիլիջան, 11-16 մայիսի 2026</a:t>
            </a:r>
          </a:p>
        </p:txBody>
      </p:sp>
      <p:sp>
        <p:nvSpPr>
          <p:cNvPr id="193" name="Подзаголовок 6"/>
          <p:cNvSpPr txBox="1"/>
          <p:nvPr/>
        </p:nvSpPr>
        <p:spPr>
          <a:xfrm>
            <a:off x="2307347" y="601777"/>
            <a:ext cx="7577306" cy="784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spcBef>
                <a:spcPts val="600"/>
              </a:spcBef>
              <a:defRPr sz="2000" b="1">
                <a:solidFill>
                  <a:schemeClr val="accent1"/>
                </a:solidFill>
              </a:defRPr>
            </a:pPr>
            <a:r>
              <a:rPr lang="hy-AM" noProof="1">
                <a:latin typeface="GHEA Grapalat" panose="02000506050000020003" pitchFamily="2" charset="0"/>
              </a:rPr>
              <a:t>«Առաջընթաց՝ արդյունավետ գիտությամբ»</a:t>
            </a:r>
          </a:p>
          <a:p>
            <a:pPr algn="ctr">
              <a:spcBef>
                <a:spcPts val="600"/>
              </a:spcBef>
              <a:defRPr sz="2000" b="1">
                <a:solidFill>
                  <a:schemeClr val="accent1"/>
                </a:solidFill>
              </a:defRPr>
            </a:pPr>
            <a:r>
              <a:rPr lang="hy-AM" noProof="1">
                <a:latin typeface="GHEA Grapalat" panose="02000506050000020003" pitchFamily="2" charset="0"/>
              </a:rPr>
              <a:t>«ԱԱԳ 2026»</a:t>
            </a:r>
          </a:p>
        </p:txBody>
      </p:sp>
      <p:pic>
        <p:nvPicPr>
          <p:cNvPr id="194" name="Рисунок 3" descr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389" y="454191"/>
            <a:ext cx="1080000" cy="108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1870876-A48F-4026-800C-AEF4BC146DF4}"/>
              </a:ext>
            </a:extLst>
          </p:cNvPr>
          <p:cNvSpPr txBox="1"/>
          <p:nvPr/>
        </p:nvSpPr>
        <p:spPr>
          <a:xfrm>
            <a:off x="1567519" y="1621657"/>
            <a:ext cx="9206497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hy-AM" b="1" noProof="1">
                <a:solidFill>
                  <a:schemeClr val="accent1"/>
                </a:solidFill>
                <a:latin typeface="GHEA Grapalat" panose="02000506050000020003" pitchFamily="2" charset="0"/>
                <a:cs typeface="Arial"/>
                <a:sym typeface="Arial"/>
              </a:rPr>
              <a:t>Գիտական և գիտատեխնիկական գործունեության</a:t>
            </a:r>
          </a:p>
          <a:p>
            <a:pPr algn="ctr"/>
            <a:r>
              <a:rPr lang="hy-AM" b="1" noProof="1">
                <a:solidFill>
                  <a:schemeClr val="accent1"/>
                </a:solidFill>
                <a:latin typeface="GHEA Grapalat" panose="02000506050000020003" pitchFamily="2" charset="0"/>
                <a:cs typeface="Arial"/>
                <a:sym typeface="Arial"/>
              </a:rPr>
              <a:t>Նպատակային-ծրագրային ֆինանսավորման պետական ծրագիր  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D8E33F-A4FD-6D84-9927-CC3491BB7B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916" y="454190"/>
            <a:ext cx="1175283" cy="117528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031BFF-A576-AF5A-ADC3-4DAC0B82B8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808" y="454191"/>
            <a:ext cx="1307208" cy="1080002"/>
          </a:xfrm>
          <a:prstGeom prst="rect">
            <a:avLst/>
          </a:prstGeom>
        </p:spPr>
      </p:pic>
      <p:sp>
        <p:nvSpPr>
          <p:cNvPr id="4" name="Подзаголовок 6">
            <a:extLst>
              <a:ext uri="{FF2B5EF4-FFF2-40B4-BE49-F238E27FC236}">
                <a16:creationId xmlns:a16="http://schemas.microsoft.com/office/drawing/2014/main" id="{C86D2D5B-8CC8-B3C5-88C9-34EC4A83B7F4}"/>
              </a:ext>
            </a:extLst>
          </p:cNvPr>
          <p:cNvSpPr txBox="1">
            <a:spLocks/>
          </p:cNvSpPr>
          <p:nvPr/>
        </p:nvSpPr>
        <p:spPr>
          <a:xfrm>
            <a:off x="6945331" y="4627190"/>
            <a:ext cx="4105088" cy="1138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hy-AM" i="1" cap="none" dirty="0">
                <a:solidFill>
                  <a:schemeClr val="accent1"/>
                </a:solidFill>
                <a:latin typeface="GHEA Grapalat" panose="02000506050000020003" pitchFamily="2" charset="0"/>
              </a:rPr>
              <a:t>Առաջին կուրսի ասպիրանտ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hy-AM" i="1" cap="none" dirty="0">
                <a:solidFill>
                  <a:schemeClr val="accent1"/>
                </a:solidFill>
                <a:latin typeface="GHEA Grapalat" panose="02000506050000020003" pitchFamily="2" charset="0"/>
              </a:rPr>
              <a:t>5.2.1. «Տնտեսագիտական ​​տեսություն»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hy-AM" b="1" i="1" cap="none" dirty="0">
                <a:solidFill>
                  <a:schemeClr val="accent1"/>
                </a:solidFill>
                <a:latin typeface="GHEA Grapalat" panose="02000506050000020003" pitchFamily="2" charset="0"/>
              </a:rPr>
              <a:t>Զինավարդ Կարենի Պապյան</a:t>
            </a:r>
            <a:endParaRPr lang="ru-RU" b="1" i="1" cap="none" dirty="0">
              <a:solidFill>
                <a:schemeClr val="accent1"/>
              </a:solidFill>
              <a:latin typeface="GHEA Grapalat" panose="02000506050000020003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92E1822-9280-5BC1-DAEE-46D460FBB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y-AM" dirty="0"/>
              <a:t>Կրկնվող էկզոգեն շոկերը և Հայաստանի տնտեսական աճի կառուցվածքային սահմանափակումները</a:t>
            </a:r>
            <a:endParaRPr lang="ru-AM" dirty="0"/>
          </a:p>
        </p:txBody>
      </p:sp>
      <p:graphicFrame>
        <p:nvGraphicFramePr>
          <p:cNvPr id="16" name="Объект 3">
            <a:extLst>
              <a:ext uri="{FF2B5EF4-FFF2-40B4-BE49-F238E27FC236}">
                <a16:creationId xmlns:a16="http://schemas.microsoft.com/office/drawing/2014/main" id="{FDE43DE7-DE4C-767A-6B4A-4C7785AB04AD}"/>
              </a:ext>
            </a:extLst>
          </p:cNvPr>
          <p:cNvGraphicFramePr>
            <a:graphicFrameLocks noGrp="1"/>
          </p:cNvGraphicFramePr>
          <p:nvPr>
            <p:ph idx="18"/>
            <p:extLst>
              <p:ext uri="{D42A27DB-BD31-4B8C-83A1-F6EECF244321}">
                <p14:modId xmlns:p14="http://schemas.microsoft.com/office/powerpoint/2010/main" val="3462104559"/>
              </p:ext>
            </p:extLst>
          </p:nvPr>
        </p:nvGraphicFramePr>
        <p:xfrm>
          <a:off x="6129338" y="1490025"/>
          <a:ext cx="572135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Объект 3">
            <a:extLst>
              <a:ext uri="{FF2B5EF4-FFF2-40B4-BE49-F238E27FC236}">
                <a16:creationId xmlns:a16="http://schemas.microsoft.com/office/drawing/2014/main" id="{B54CDDA9-049B-F949-53CF-CEBAE2298D2E}"/>
              </a:ext>
            </a:extLst>
          </p:cNvPr>
          <p:cNvGraphicFramePr>
            <a:graphicFrameLocks noGrp="1"/>
          </p:cNvGraphicFramePr>
          <p:nvPr>
            <p:ph idx="19"/>
            <p:extLst>
              <p:ext uri="{D42A27DB-BD31-4B8C-83A1-F6EECF244321}">
                <p14:modId xmlns:p14="http://schemas.microsoft.com/office/powerpoint/2010/main" val="3854054957"/>
              </p:ext>
            </p:extLst>
          </p:nvPr>
        </p:nvGraphicFramePr>
        <p:xfrm>
          <a:off x="6129338" y="4068763"/>
          <a:ext cx="5721350" cy="2519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Объект 19">
            <a:extLst>
              <a:ext uri="{FF2B5EF4-FFF2-40B4-BE49-F238E27FC236}">
                <a16:creationId xmlns:a16="http://schemas.microsoft.com/office/drawing/2014/main" id="{4FA3DCAB-1E44-45AA-56D8-C9F8E336433E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4157844423"/>
              </p:ext>
            </p:extLst>
          </p:nvPr>
        </p:nvGraphicFramePr>
        <p:xfrm>
          <a:off x="727113" y="4068124"/>
          <a:ext cx="5335550" cy="25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2" name="Объект 21">
            <a:extLst>
              <a:ext uri="{FF2B5EF4-FFF2-40B4-BE49-F238E27FC236}">
                <a16:creationId xmlns:a16="http://schemas.microsoft.com/office/drawing/2014/main" id="{46B1C41E-7D8D-3BF1-9586-6857E7B1A7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buFont typeface="Wingdings" pitchFamily="2" charset="2"/>
              <a:buChar char="Ø"/>
            </a:pPr>
            <a:r>
              <a:rPr lang="hy-AM" sz="1600" dirty="0"/>
              <a:t>Փոքր բաց տնտեսության պայմաններում արտաքին շոկերը արագ փոխանցվում են ՀՆԱ-ին, ներդրումներին, սպառմանը, փոխարժեքին և պետական քաղաքականությանը։</a:t>
            </a:r>
          </a:p>
          <a:p>
            <a:pPr algn="just">
              <a:buFont typeface="Wingdings" pitchFamily="2" charset="2"/>
              <a:buChar char="Ø"/>
            </a:pPr>
            <a:r>
              <a:rPr lang="hy-AM" sz="1600" dirty="0"/>
              <a:t>2008</a:t>
            </a:r>
            <a:r>
              <a:rPr lang="ru-RU" sz="1600" dirty="0"/>
              <a:t>-</a:t>
            </a:r>
            <a:r>
              <a:rPr lang="hy-AM" sz="1600" dirty="0"/>
              <a:t>2025 թթ. Հայաստանը բախվել է ֆինանսական, արժութային, համավարակային, ռազմական, միգրացիոն և աշխարհաքաղաքական շոկերի։</a:t>
            </a:r>
          </a:p>
          <a:p>
            <a:pPr algn="just">
              <a:buFont typeface="Wingdings" pitchFamily="2" charset="2"/>
              <a:buChar char="Ø"/>
            </a:pPr>
            <a:r>
              <a:rPr lang="hy-AM" sz="1600" dirty="0"/>
              <a:t>Շոկերը ոչ միայն առաջացրել են կարճաժամկետ տատանումներ, այլև ազդել են տնտեսության երկարաժամկետ ներուժի վրա։</a:t>
            </a:r>
          </a:p>
        </p:txBody>
      </p:sp>
      <p:sp>
        <p:nvSpPr>
          <p:cNvPr id="23" name="Скругленный прямоугольник 22">
            <a:extLst>
              <a:ext uri="{FF2B5EF4-FFF2-40B4-BE49-F238E27FC236}">
                <a16:creationId xmlns:a16="http://schemas.microsoft.com/office/drawing/2014/main" id="{88F8B92B-4D0E-A54B-E829-D84FA167B216}"/>
              </a:ext>
            </a:extLst>
          </p:cNvPr>
          <p:cNvSpPr/>
          <p:nvPr/>
        </p:nvSpPr>
        <p:spPr>
          <a:xfrm rot="16200000">
            <a:off x="-845171" y="5105272"/>
            <a:ext cx="2478530" cy="445705"/>
          </a:xfrm>
          <a:prstGeom prst="roundRect">
            <a:avLst>
              <a:gd name="adj" fmla="val 1928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y-AM" sz="1000" dirty="0">
                <a:latin typeface="GHEA Grapalat" panose="02000506050000020003" pitchFamily="2" charset="0"/>
              </a:rPr>
              <a:t>ԿԱՌՈՒՑՎԱԾՔԱՅԻՆ ՍԱՀՄԱՆԱՓԱԿՈՒՄՆԵՐ</a:t>
            </a:r>
          </a:p>
        </p:txBody>
      </p:sp>
    </p:spTree>
    <p:extLst>
      <p:ext uri="{BB962C8B-B14F-4D97-AF65-F5344CB8AC3E}">
        <p14:creationId xmlns:p14="http://schemas.microsoft.com/office/powerpoint/2010/main" val="2707023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A18528B-5F44-2418-1ED8-1962E207214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71450" y="3738049"/>
            <a:ext cx="11679400" cy="618282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1500" i="1" dirty="0"/>
              <a:t>Shift-share </a:t>
            </a:r>
            <a:r>
              <a:rPr lang="hy-AM" sz="1500" i="1" dirty="0"/>
              <a:t>վերլուծությունը ցույց է տալիս, որ արտադրողականության աճը հիմնականում ձևավորվել է ոլորտների ներսում, մինչդեռ աշխատուժի միջոլորտային վերաբաշխման ազդեցությունը եղել է թույլ, անկայուն կամ բացասական։</a:t>
            </a: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50A814E2-F1D0-D360-5E14-4A7FBD47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940" y="315115"/>
            <a:ext cx="10915701" cy="1013800"/>
          </a:xfrm>
        </p:spPr>
        <p:txBody>
          <a:bodyPr>
            <a:normAutofit/>
          </a:bodyPr>
          <a:lstStyle/>
          <a:p>
            <a:r>
              <a:rPr lang="hy-AM" dirty="0"/>
              <a:t>Հիմնական արդյունքները և քաղաքականության ուղղությունները</a:t>
            </a:r>
            <a:endParaRPr lang="ru-AM" dirty="0"/>
          </a:p>
        </p:txBody>
      </p:sp>
      <p:graphicFrame>
        <p:nvGraphicFramePr>
          <p:cNvPr id="7" name="Объект 3">
            <a:extLst>
              <a:ext uri="{FF2B5EF4-FFF2-40B4-BE49-F238E27FC236}">
                <a16:creationId xmlns:a16="http://schemas.microsoft.com/office/drawing/2014/main" id="{F8E123EC-467A-521F-2C61-7A8E79F90B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9692295"/>
              </p:ext>
            </p:extLst>
          </p:nvPr>
        </p:nvGraphicFramePr>
        <p:xfrm>
          <a:off x="171450" y="1490663"/>
          <a:ext cx="5891213" cy="2152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7385669-449C-1ADC-B6AD-C2BB31BFC1EF}"/>
                  </a:ext>
                </a:extLst>
              </p:cNvPr>
              <p:cNvSpPr txBox="1"/>
              <p:nvPr/>
            </p:nvSpPr>
            <p:spPr>
              <a:xfrm>
                <a:off x="171450" y="4451123"/>
                <a:ext cx="2758786" cy="512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0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sSub>
                            <m:sSubPr>
                              <m:ctrlPr>
                                <a:rPr lang="en-US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sz="1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m:rPr>
                                  <m:sty m:val="p"/>
                                </m:rPr>
                                <a:rPr lang="en-US" sz="100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1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sz="1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100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1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sz="1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100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m:rPr>
                                  <m:sty m:val="p"/>
                                </m:rPr>
                                <a:rPr lang="en-US" sz="100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ru-AM" sz="1000" dirty="0">
                  <a:latin typeface="GHEA Grapalat" panose="02000506050000020003" pitchFamily="2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7385669-449C-1ADC-B6AD-C2BB31BFC1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" y="4451123"/>
                <a:ext cx="2758786" cy="512448"/>
              </a:xfrm>
              <a:prstGeom prst="rect">
                <a:avLst/>
              </a:prstGeom>
              <a:blipFill>
                <a:blip r:embed="rId3"/>
                <a:stretch>
                  <a:fillRect l="-2294" t="-87805" b="-141463"/>
                </a:stretch>
              </a:blipFill>
            </p:spPr>
            <p:txBody>
              <a:bodyPr/>
              <a:lstStyle/>
              <a:p>
                <a:r>
                  <a:rPr lang="ru-AM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Объект 3">
            <a:extLst>
              <a:ext uri="{FF2B5EF4-FFF2-40B4-BE49-F238E27FC236}">
                <a16:creationId xmlns:a16="http://schemas.microsoft.com/office/drawing/2014/main" id="{C8B808B0-1FAC-2155-AB52-E90C9A68FC44}"/>
              </a:ext>
            </a:extLst>
          </p:cNvPr>
          <p:cNvGraphicFramePr>
            <a:graphicFrameLocks noGrp="1"/>
          </p:cNvGraphicFramePr>
          <p:nvPr>
            <p:ph idx="18"/>
            <p:extLst>
              <p:ext uri="{D42A27DB-BD31-4B8C-83A1-F6EECF244321}">
                <p14:modId xmlns:p14="http://schemas.microsoft.com/office/powerpoint/2010/main" val="783570200"/>
              </p:ext>
            </p:extLst>
          </p:nvPr>
        </p:nvGraphicFramePr>
        <p:xfrm>
          <a:off x="6129338" y="1490663"/>
          <a:ext cx="5721350" cy="2152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Объект 13">
            <a:extLst>
              <a:ext uri="{FF2B5EF4-FFF2-40B4-BE49-F238E27FC236}">
                <a16:creationId xmlns:a16="http://schemas.microsoft.com/office/drawing/2014/main" id="{5B363A6A-4867-7161-C20E-4D1C3FA21B75}"/>
              </a:ext>
            </a:extLst>
          </p:cNvPr>
          <p:cNvGraphicFramePr>
            <a:graphicFrameLocks noGrp="1"/>
          </p:cNvGraphicFramePr>
          <p:nvPr>
            <p:ph idx="19"/>
            <p:extLst>
              <p:ext uri="{D42A27DB-BD31-4B8C-83A1-F6EECF244321}">
                <p14:modId xmlns:p14="http://schemas.microsoft.com/office/powerpoint/2010/main" val="967008716"/>
              </p:ext>
            </p:extLst>
          </p:nvPr>
        </p:nvGraphicFramePr>
        <p:xfrm>
          <a:off x="2930236" y="4435424"/>
          <a:ext cx="8920404" cy="2152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46">
                <a:extLst>
                  <a:ext uri="{FF2B5EF4-FFF2-40B4-BE49-F238E27FC236}">
                    <a16:creationId xmlns:a16="http://schemas.microsoft.com/office/drawing/2014/main" id="{2DB0EBAF-28E4-F32F-8A96-35106592906E}"/>
                  </a:ext>
                </a:extLst>
              </p:cNvPr>
              <p:cNvSpPr txBox="1"/>
              <p:nvPr/>
            </p:nvSpPr>
            <p:spPr>
              <a:xfrm>
                <a:off x="171450" y="5058363"/>
                <a:ext cx="2484967" cy="512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indent="0" algn="l" defTabSz="4298410" rtl="0" eaLnBrk="1" latinLnBrk="0" hangingPunct="1">
                  <a:defRPr sz="8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149205" indent="0" algn="l" defTabSz="4298410" rtl="0" eaLnBrk="1" latinLnBrk="0" hangingPunct="1">
                  <a:defRPr sz="8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298410" indent="0" algn="l" defTabSz="4298410" rtl="0" eaLnBrk="1" latinLnBrk="0" hangingPunct="1">
                  <a:defRPr sz="8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447613" indent="0" algn="l" defTabSz="4298410" rtl="0" eaLnBrk="1" latinLnBrk="0" hangingPunct="1">
                  <a:defRPr sz="8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8596817" indent="0" algn="l" defTabSz="4298410" rtl="0" eaLnBrk="1" latinLnBrk="0" hangingPunct="1">
                  <a:defRPr sz="8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0746023" indent="0" algn="l" defTabSz="4298410" rtl="0" eaLnBrk="1" latinLnBrk="0" hangingPunct="1">
                  <a:defRPr sz="8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2895229" indent="0" algn="l" defTabSz="4298410" rtl="0" eaLnBrk="1" latinLnBrk="0" hangingPunct="1">
                  <a:defRPr sz="8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5044432" indent="0" algn="l" defTabSz="4298410" rtl="0" eaLnBrk="1" latinLnBrk="0" hangingPunct="1">
                  <a:defRPr sz="8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7193637" indent="0" algn="l" defTabSz="4298410" rtl="0" eaLnBrk="1" latinLnBrk="0" hangingPunct="1">
                  <a:defRPr sz="8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0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sSub>
                            <m:sSubPr>
                              <m:ctrlPr>
                                <a:rPr lang="en-US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sz="1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̅"/>
                                  <m:ctrlPr>
                                    <a:rPr lang="en-US" sz="1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1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000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sz="1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m:rPr>
                                  <m:sty m:val="p"/>
                                </m:rPr>
                                <a:rPr lang="en-US" sz="100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1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sz="1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100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1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1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000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1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acc>
                            </m:num>
                            <m:den>
                              <m:sSub>
                                <m:sSubPr>
                                  <m:ctrlP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ru-AM" sz="1000" dirty="0">
                  <a:latin typeface="GHEA Grapalat" panose="02000506050000020003" pitchFamily="2" charset="0"/>
                </a:endParaRPr>
              </a:p>
            </p:txBody>
          </p:sp>
        </mc:Choice>
        <mc:Fallback xmlns="">
          <p:sp>
            <p:nvSpPr>
              <p:cNvPr id="15" name="TextBox 46">
                <a:extLst>
                  <a:ext uri="{FF2B5EF4-FFF2-40B4-BE49-F238E27FC236}">
                    <a16:creationId xmlns:a16="http://schemas.microsoft.com/office/drawing/2014/main" id="{2DB0EBAF-28E4-F32F-8A96-3510659290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" y="5058363"/>
                <a:ext cx="2484967" cy="512448"/>
              </a:xfrm>
              <a:prstGeom prst="rect">
                <a:avLst/>
              </a:prstGeom>
              <a:blipFill>
                <a:blip r:embed="rId10"/>
                <a:stretch>
                  <a:fillRect l="-2538" t="-87805" b="-141463"/>
                </a:stretch>
              </a:blipFill>
            </p:spPr>
            <p:txBody>
              <a:bodyPr/>
              <a:lstStyle/>
              <a:p>
                <a:r>
                  <a:rPr lang="ru-AM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0780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5F3B09-9D07-7434-991E-67A78A34D8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6CB114B-8139-EBC5-AFD1-F46F8D1E0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647" y="3167814"/>
            <a:ext cx="2032661" cy="203266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037B3A-68A4-0C40-4227-7C9F077CCE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0" y="539636"/>
            <a:ext cx="10993549" cy="1475013"/>
          </a:xfrm>
          <a:ln>
            <a:noFill/>
          </a:ln>
        </p:spPr>
        <p:txBody>
          <a:bodyPr anchor="ctr">
            <a:normAutofit fontScale="90000"/>
          </a:bodyPr>
          <a:lstStyle/>
          <a:p>
            <a:pPr algn="ctr"/>
            <a:r>
              <a:rPr lang="hy-AM" sz="5000" i="1" cap="none" noProof="1">
                <a:latin typeface="GHEA Grapalat" panose="02000506050000020003" pitchFamily="50" charset="0"/>
                <a:cs typeface="Times New Roman" panose="02020603050405020304" pitchFamily="18" charset="0"/>
              </a:rPr>
              <a:t>Շնորհակալություն ուշադրության համար</a:t>
            </a:r>
          </a:p>
        </p:txBody>
      </p:sp>
      <p:sp>
        <p:nvSpPr>
          <p:cNvPr id="8" name="Подзаголовок 6">
            <a:extLst>
              <a:ext uri="{FF2B5EF4-FFF2-40B4-BE49-F238E27FC236}">
                <a16:creationId xmlns:a16="http://schemas.microsoft.com/office/drawing/2014/main" id="{0694DC0B-B13A-3313-9432-E19D8798EF5E}"/>
              </a:ext>
            </a:extLst>
          </p:cNvPr>
          <p:cNvSpPr txBox="1">
            <a:spLocks/>
          </p:cNvSpPr>
          <p:nvPr/>
        </p:nvSpPr>
        <p:spPr>
          <a:xfrm>
            <a:off x="7237132" y="1719488"/>
            <a:ext cx="4373678" cy="430371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hy-AM" sz="2000" b="1" cap="none" noProof="1">
                <a:solidFill>
                  <a:schemeClr val="accent1"/>
                </a:solidFill>
                <a:latin typeface="GHEA Grapalat" panose="02000506050000020003" pitchFamily="50" charset="0"/>
              </a:rPr>
              <a:t>Ռուս-Հայկական (Սլավոնական) Համալսարան</a:t>
            </a:r>
          </a:p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hy-AM" sz="2000" b="1" cap="none" noProof="1">
                <a:solidFill>
                  <a:schemeClr val="accent1"/>
                </a:solidFill>
                <a:latin typeface="GHEA Grapalat" panose="02000506050000020003" pitchFamily="50" charset="0"/>
              </a:rPr>
              <a:t>Տնտեսագիտության և բիզնեսի ինստիտուտ</a:t>
            </a:r>
          </a:p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hy-AM" sz="2000" b="1" cap="none" noProof="1">
                <a:solidFill>
                  <a:schemeClr val="accent1"/>
                </a:solidFill>
                <a:latin typeface="GHEA Grapalat" panose="02000506050000020003" pitchFamily="50" charset="0"/>
              </a:rPr>
              <a:t>Կայք՝ </a:t>
            </a:r>
            <a:r>
              <a:rPr lang="hy-AM" sz="2000" cap="none" noProof="1">
                <a:solidFill>
                  <a:schemeClr val="accent1"/>
                </a:solidFill>
                <a:latin typeface="GHEA Grapalat" panose="02000506050000020003" pitchFamily="50" charset="0"/>
              </a:rPr>
              <a:t>https://rau.am  </a:t>
            </a:r>
          </a:p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hy-AM" sz="2000" b="1" cap="none" noProof="1">
                <a:solidFill>
                  <a:schemeClr val="accent1"/>
                </a:solidFill>
                <a:latin typeface="GHEA Grapalat" panose="02000506050000020003" pitchFamily="50" charset="0"/>
              </a:rPr>
              <a:t>Կայք՝ </a:t>
            </a:r>
            <a:r>
              <a:rPr lang="hy-AM" sz="2000" cap="none" noProof="1">
                <a:solidFill>
                  <a:schemeClr val="accent1"/>
                </a:solidFill>
                <a:latin typeface="GHEA Grapalat" panose="02000506050000020003" pitchFamily="50" charset="0"/>
              </a:rPr>
              <a:t>https://inecbus.rau.am</a:t>
            </a:r>
          </a:p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hy-AM" sz="2000" b="1" cap="none" noProof="1">
                <a:solidFill>
                  <a:schemeClr val="accent1"/>
                </a:solidFill>
                <a:latin typeface="GHEA Grapalat" panose="02000506050000020003" pitchFamily="50" charset="0"/>
              </a:rPr>
              <a:t>Հասցե՝ </a:t>
            </a:r>
            <a:r>
              <a:rPr lang="hy-AM" sz="2000" cap="none" noProof="1">
                <a:solidFill>
                  <a:schemeClr val="accent1"/>
                </a:solidFill>
                <a:latin typeface="GHEA Grapalat" panose="02000506050000020003" pitchFamily="50" charset="0"/>
              </a:rPr>
              <a:t>Հովսեփ Էմինի փող., 123, Երևան, Հայաստան</a:t>
            </a:r>
            <a:endParaRPr lang="hy-AM" sz="2000" i="1" cap="none" noProof="1">
              <a:solidFill>
                <a:schemeClr val="accent1"/>
              </a:solidFill>
              <a:latin typeface="GHEA Grapalat" panose="02000506050000020003" pitchFamily="50" charset="0"/>
            </a:endParaRPr>
          </a:p>
        </p:txBody>
      </p:sp>
      <p:sp>
        <p:nvSpPr>
          <p:cNvPr id="10" name="Подзаголовок 6">
            <a:extLst>
              <a:ext uri="{FF2B5EF4-FFF2-40B4-BE49-F238E27FC236}">
                <a16:creationId xmlns:a16="http://schemas.microsoft.com/office/drawing/2014/main" id="{DDB4CF79-E0B9-594F-2F45-0A64B78E96DA}"/>
              </a:ext>
            </a:extLst>
          </p:cNvPr>
          <p:cNvSpPr txBox="1">
            <a:spLocks/>
          </p:cNvSpPr>
          <p:nvPr/>
        </p:nvSpPr>
        <p:spPr>
          <a:xfrm>
            <a:off x="581190" y="2659052"/>
            <a:ext cx="3708000" cy="648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hy-AM" b="1" cap="none" noProof="1">
                <a:solidFill>
                  <a:schemeClr val="accent1"/>
                </a:solidFill>
                <a:latin typeface="GHEA Grapalat" panose="02000506050000020003" pitchFamily="50" charset="0"/>
              </a:rPr>
              <a:t>Զինավարդ Կարենի Պապյան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hy-AM" i="1" cap="none" noProof="1">
                <a:solidFill>
                  <a:schemeClr val="accent1"/>
                </a:solidFill>
                <a:latin typeface="GHEA Grapalat" panose="02000506050000020003" pitchFamily="50" charset="0"/>
              </a:rPr>
              <a:t>zinavard.papian@rau.am</a:t>
            </a:r>
          </a:p>
        </p:txBody>
      </p:sp>
      <p:sp>
        <p:nvSpPr>
          <p:cNvPr id="11" name="Подзаголовок 6">
            <a:extLst>
              <a:ext uri="{FF2B5EF4-FFF2-40B4-BE49-F238E27FC236}">
                <a16:creationId xmlns:a16="http://schemas.microsoft.com/office/drawing/2014/main" id="{FA465E6C-DBBA-04F7-8249-C6E26ADB22BB}"/>
              </a:ext>
            </a:extLst>
          </p:cNvPr>
          <p:cNvSpPr txBox="1">
            <a:spLocks/>
          </p:cNvSpPr>
          <p:nvPr/>
        </p:nvSpPr>
        <p:spPr>
          <a:xfrm>
            <a:off x="581190" y="1920314"/>
            <a:ext cx="3708000" cy="648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hy-AM" b="1" cap="none" noProof="1">
                <a:solidFill>
                  <a:schemeClr val="accent1"/>
                </a:solidFill>
                <a:latin typeface="GHEA Grapalat" panose="02000506050000020003" pitchFamily="50" charset="0"/>
              </a:rPr>
              <a:t>Իրինա Բորիսի Պետրոսյան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hy-AM" i="1" cap="none" noProof="1">
                <a:solidFill>
                  <a:schemeClr val="accent1"/>
                </a:solidFill>
                <a:latin typeface="GHEA Grapalat" panose="02000506050000020003" pitchFamily="50" charset="0"/>
              </a:rPr>
              <a:t>irina.petrosyan@rau.am</a:t>
            </a:r>
          </a:p>
        </p:txBody>
      </p:sp>
    </p:spTree>
    <p:extLst>
      <p:ext uri="{BB962C8B-B14F-4D97-AF65-F5344CB8AC3E}">
        <p14:creationId xmlns:p14="http://schemas.microsoft.com/office/powerpoint/2010/main" val="173324171"/>
      </p:ext>
    </p:extLst>
  </p:cSld>
  <p:clrMapOvr>
    <a:masterClrMapping/>
  </p:clrMapOvr>
</p:sld>
</file>

<file path=ppt/theme/theme1.xml><?xml version="1.0" encoding="utf-8"?>
<a:theme xmlns:a="http://schemas.openxmlformats.org/drawingml/2006/main" name="1_Дивиденд">
  <a:themeElements>
    <a:clrScheme name="Дивиденд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Arial/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Дивиденд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Дивиденд">
  <a:themeElements>
    <a:clrScheme name="Дивиденд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0000FF"/>
      </a:hlink>
      <a:folHlink>
        <a:srgbClr val="FF00FF"/>
      </a:folHlink>
    </a:clrScheme>
    <a:fontScheme name="Дивиденд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Дивиденд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2225" cap="rnd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2225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324</Words>
  <Application>Microsoft Macintosh PowerPoint</Application>
  <PresentationFormat>Широкоэкранный</PresentationFormat>
  <Paragraphs>41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2" baseType="lpstr">
      <vt:lpstr>Arial</vt:lpstr>
      <vt:lpstr>Calibri</vt:lpstr>
      <vt:lpstr>Cambria Math</vt:lpstr>
      <vt:lpstr>GHEA Grapalat</vt:lpstr>
      <vt:lpstr>Times New Roman</vt:lpstr>
      <vt:lpstr>Wingdings</vt:lpstr>
      <vt:lpstr>Wingdings 2</vt:lpstr>
      <vt:lpstr>1_Дивиденд</vt:lpstr>
      <vt:lpstr> «Կայուն տնտեսական աճի ապահովման  հիմնախնդիրները կրկնվող էկզոգեն շոկերի պայմաններում  (Հայաստանի Հանրապետության օրինակով)» (25AA-5B021)</vt:lpstr>
      <vt:lpstr>Կրկնվող էկզոգեն շոկերը և Հայաստանի տնտեսական աճի կառուցվածքային սահմանափակումները</vt:lpstr>
      <vt:lpstr>Հիմնական արդյունքները և քաղաքականության ուղղությունները</vt:lpstr>
      <vt:lpstr>Շնորհակալություն ուշադրության համար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Էկզոգեն շոկերը և տնտեսական աճի սահմանափակումների հաղթահարման մեխանիզմները ՀՀ-ում</dc:title>
  <cp:lastModifiedBy> </cp:lastModifiedBy>
  <cp:revision>129</cp:revision>
  <dcterms:modified xsi:type="dcterms:W3CDTF">2026-05-14T07:07:09Z</dcterms:modified>
</cp:coreProperties>
</file>